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0" r:id="rId11"/>
    <p:sldId id="267" r:id="rId12"/>
    <p:sldId id="268" r:id="rId13"/>
    <p:sldId id="271" r:id="rId14"/>
    <p:sldId id="276" r:id="rId15"/>
    <p:sldId id="272" r:id="rId16"/>
    <p:sldId id="269" r:id="rId17"/>
    <p:sldId id="273" r:id="rId18"/>
    <p:sldId id="274" r:id="rId19"/>
    <p:sldId id="261" r:id="rId20"/>
    <p:sldId id="270" r:id="rId21"/>
    <p:sldId id="275" r:id="rId22"/>
  </p:sldIdLst>
  <p:sldSz cx="9144000" cy="6858000" type="screen4x3"/>
  <p:notesSz cx="7077075" cy="93853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FF"/>
    <a:srgbClr val="0066CC"/>
    <a:srgbClr val="F85E08"/>
    <a:srgbClr val="DCFF79"/>
    <a:srgbClr val="B3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EB29AE-AB87-48CE-B087-B20A5A9DD2A2}" type="doc">
      <dgm:prSet loTypeId="urn:microsoft.com/office/officeart/2005/8/layout/hList9" loCatId="list" qsTypeId="urn:microsoft.com/office/officeart/2005/8/quickstyle/3d7" qsCatId="3D" csTypeId="urn:microsoft.com/office/officeart/2005/8/colors/accent5_4" csCatId="accent5" phldr="1"/>
      <dgm:spPr/>
      <dgm:t>
        <a:bodyPr/>
        <a:lstStyle/>
        <a:p>
          <a:endParaRPr lang="pt-PT"/>
        </a:p>
      </dgm:t>
    </dgm:pt>
    <dgm:pt modelId="{EB9957EF-1F20-4124-AB4B-36E35DD613D9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dirty="0" smtClean="0">
              <a:latin typeface="Arial" pitchFamily="34" charset="0"/>
              <a:cs typeface="Arial" pitchFamily="34" charset="0"/>
            </a:rPr>
            <a:t>Avaliação das crianças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2182EB95-AEC8-481A-BBEA-D1AB3584CCE5}" type="parTrans" cxnId="{D3CEC9B9-22D8-4B99-8769-A19448166ECB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320BF23B-BA14-4D2A-AA6F-A9DF9502D6BD}" type="sibTrans" cxnId="{D3CEC9B9-22D8-4B99-8769-A19448166ECB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B0120164-95F1-4670-AB78-285074705E88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Gestão do grande grupo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3894D532-42E1-46DB-911D-760275436B6E}" type="parTrans" cxnId="{AA285C0F-2ABD-4877-918F-77F8B4AB7817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48FE81FB-C556-434E-9251-D0773201F2B7}" type="sibTrans" cxnId="{AA285C0F-2ABD-4877-918F-77F8B4AB7817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EBA0337F-CD82-4248-AA3B-DFCCFF5E0FD8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Planificação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81FE2B3A-B125-4EED-8D6C-D30C89D61932}" type="parTrans" cxnId="{941AD0B0-0B4E-4890-B8E8-6D66E1A500A1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74ED0DF6-A884-4A43-8BD4-78CE63411F92}" type="sibTrans" cxnId="{941AD0B0-0B4E-4890-B8E8-6D66E1A500A1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EE9544DF-7CEB-429D-AB04-13EDC2A01014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Insegurança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4F8592CE-4E94-490C-8FDB-870DD27A197D}" type="sibTrans" cxnId="{97AF1399-721E-40B5-857E-C32FFDACBFFD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296E8400-9A86-4A7C-ADAE-D6314099AFDE}" type="parTrans" cxnId="{97AF1399-721E-40B5-857E-C32FFDACBFFD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861DC6F4-8E88-4BFC-9FA4-11C8F2BE990F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Motivação</a:t>
          </a:r>
        </a:p>
      </dgm:t>
    </dgm:pt>
    <dgm:pt modelId="{4F55EAA7-8959-4B72-A04E-52D97631B237}" type="sibTrans" cxnId="{E80C57EA-D189-4480-8769-56667A66CF78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FAF67C99-BD2B-4536-9BC6-CCE3E5EEBF3E}" type="parTrans" cxnId="{E80C57EA-D189-4480-8769-56667A66CF78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C708EAE2-1E45-4AF6-A34D-3176BC45CC0E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Gestão do barulho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A5725894-BAD1-40F8-AEAD-D57725A1258B}" type="sibTrans" cxnId="{7227E45E-E29A-4B5D-B470-30C6E19E19EA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8EB473FE-78BD-4063-B0D4-D14CF6F83AD6}" type="parTrans" cxnId="{7227E45E-E29A-4B5D-B470-30C6E19E19EA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8AF6E9A8-C0B1-4038-863A-A953D5E14331}">
      <dgm:prSet phldrT="[Texto]" custT="1"/>
      <dgm:spPr>
        <a:solidFill>
          <a:srgbClr val="F85E08"/>
        </a:solidFill>
      </dgm:spPr>
      <dgm:t>
        <a:bodyPr/>
        <a:lstStyle/>
        <a:p>
          <a:r>
            <a:rPr lang="pt-PT" sz="9600" b="1" dirty="0" smtClean="0">
              <a:latin typeface="Arial" pitchFamily="34" charset="0"/>
              <a:cs typeface="Arial" pitchFamily="34" charset="0"/>
            </a:rPr>
            <a:t>-</a:t>
          </a:r>
          <a:endParaRPr lang="pt-PT" sz="9600" b="1" dirty="0">
            <a:latin typeface="Arial" pitchFamily="34" charset="0"/>
            <a:cs typeface="Arial" pitchFamily="34" charset="0"/>
          </a:endParaRPr>
        </a:p>
      </dgm:t>
    </dgm:pt>
    <dgm:pt modelId="{12504CE0-135A-4914-8374-C13536BCD3C9}" type="sibTrans" cxnId="{D2FB7D70-5F97-44C7-B61E-C0BD3F0975AE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F8E827DE-7CF6-481E-A31E-9DC5DC4F8E98}" type="parTrans" cxnId="{D2FB7D70-5F97-44C7-B61E-C0BD3F0975AE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4428AC13-06A0-44D5-8CFB-124806521530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Atividades desenvolvidas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63FDB013-5A20-4A94-ABEE-D4A2B795E6B0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Troca de experiências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596D0F0C-0EE2-4A13-AA31-9C51F4A0B833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r>
            <a:rPr lang="pt-PT" sz="2000" dirty="0" smtClean="0">
              <a:latin typeface="Arial" pitchFamily="34" charset="0"/>
              <a:cs typeface="Arial" pitchFamily="34" charset="0"/>
            </a:rPr>
            <a:t>Interação com o grupo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5C574078-FCD2-463D-8C4E-288EEC3C8376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sp3d z="-161800" extrusionH="10600">
          <a:bevelT/>
          <a:extrusionClr>
            <a:schemeClr val="bg1"/>
          </a:extrusionClr>
        </a:sp3d>
      </dgm:spPr>
      <dgm:t>
        <a:bodyPr/>
        <a:lstStyle/>
        <a:p>
          <a:pPr algn="just"/>
          <a:r>
            <a:rPr lang="pt-PT" sz="2000" dirty="0" smtClean="0">
              <a:latin typeface="Arial" pitchFamily="34" charset="0"/>
              <a:cs typeface="Arial" pitchFamily="34" charset="0"/>
            </a:rPr>
            <a:t>Fácil adaptação</a:t>
          </a:r>
          <a:endParaRPr lang="pt-PT" sz="2000" dirty="0">
            <a:latin typeface="Arial" pitchFamily="34" charset="0"/>
            <a:cs typeface="Arial" pitchFamily="34" charset="0"/>
          </a:endParaRPr>
        </a:p>
      </dgm:t>
    </dgm:pt>
    <dgm:pt modelId="{CD3EBA3C-2C35-44E2-B918-11C34DE1E031}">
      <dgm:prSet phldrT="[Texto]" custT="1"/>
      <dgm:spPr>
        <a:solidFill>
          <a:srgbClr val="DCFF79"/>
        </a:solidFill>
        <a:ln>
          <a:solidFill>
            <a:srgbClr val="DCFF79"/>
          </a:solidFill>
        </a:ln>
      </dgm:spPr>
      <dgm:t>
        <a:bodyPr/>
        <a:lstStyle/>
        <a:p>
          <a:r>
            <a:rPr lang="pt-PT" sz="9600" b="1" dirty="0" smtClean="0">
              <a:latin typeface="Arial" pitchFamily="34" charset="0"/>
              <a:cs typeface="Arial" pitchFamily="34" charset="0"/>
            </a:rPr>
            <a:t>+</a:t>
          </a:r>
          <a:endParaRPr lang="pt-PT" sz="9600" b="1" dirty="0">
            <a:latin typeface="Arial" pitchFamily="34" charset="0"/>
            <a:cs typeface="Arial" pitchFamily="34" charset="0"/>
          </a:endParaRPr>
        </a:p>
      </dgm:t>
    </dgm:pt>
    <dgm:pt modelId="{1421A16F-F20C-4EAD-A148-B855A6F1BF88}" type="sibTrans" cxnId="{2FF154FC-4A72-49AD-94E6-542032C13011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1141442C-5963-4785-B2BD-139A9032C9DF}" type="parTrans" cxnId="{2FF154FC-4A72-49AD-94E6-542032C13011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DC1578EA-5C4F-4ED6-99D1-7B7B95B1923B}" type="sibTrans" cxnId="{6F6B669E-65A1-4D78-94F3-8BED3FAD8F88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CADC266E-B22E-4D35-8650-16B6B2FD3300}" type="parTrans" cxnId="{6F6B669E-65A1-4D78-94F3-8BED3FAD8F88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3AA21577-93C0-458A-9EB9-99E0148B254B}" type="sibTrans" cxnId="{A5E1553F-0551-40CC-A68F-A380FA4A84D9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E00E2DEE-9E51-4196-880A-761EA1C106F3}" type="parTrans" cxnId="{A5E1553F-0551-40CC-A68F-A380FA4A84D9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98FD9157-51ED-4C8A-BA55-28153BD4BD15}" type="sibTrans" cxnId="{77BA9677-FE0F-405B-AFAC-3D7B85C0F07E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E999CB73-E142-492E-80F3-00263DD0C503}" type="parTrans" cxnId="{77BA9677-FE0F-405B-AFAC-3D7B85C0F07E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D1919D6A-4D0C-4F19-875F-A20B51196ED3}" type="sibTrans" cxnId="{53F639E1-6C01-4401-9CA0-053B22E983EF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38D9910B-5A8B-455D-997F-3701680A8595}" type="parTrans" cxnId="{53F639E1-6C01-4401-9CA0-053B22E983EF}">
      <dgm:prSet/>
      <dgm:spPr/>
      <dgm:t>
        <a:bodyPr/>
        <a:lstStyle/>
        <a:p>
          <a:endParaRPr lang="pt-PT" sz="2000">
            <a:latin typeface="Arial" pitchFamily="34" charset="0"/>
            <a:cs typeface="Arial" pitchFamily="34" charset="0"/>
          </a:endParaRPr>
        </a:p>
      </dgm:t>
    </dgm:pt>
    <dgm:pt modelId="{EE67E19B-4A25-448E-942C-9046185C7B84}" type="pres">
      <dgm:prSet presAssocID="{D6EB29AE-AB87-48CE-B087-B20A5A9DD2A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8FB3FBFD-752F-4033-826B-B7AEDFEAFA08}" type="pres">
      <dgm:prSet presAssocID="{CD3EBA3C-2C35-44E2-B918-11C34DE1E031}" presName="posSpace" presStyleCnt="0"/>
      <dgm:spPr/>
    </dgm:pt>
    <dgm:pt modelId="{B6CE0C4F-5DFB-4F2F-979E-6F7C527AEAE7}" type="pres">
      <dgm:prSet presAssocID="{CD3EBA3C-2C35-44E2-B918-11C34DE1E031}" presName="vertFlow" presStyleCnt="0"/>
      <dgm:spPr/>
    </dgm:pt>
    <dgm:pt modelId="{1F80D147-D5ED-44B3-A68D-5AC990B3499F}" type="pres">
      <dgm:prSet presAssocID="{CD3EBA3C-2C35-44E2-B918-11C34DE1E031}" presName="topSpace" presStyleCnt="0"/>
      <dgm:spPr/>
    </dgm:pt>
    <dgm:pt modelId="{FF58F2E6-2E09-4206-BA29-F3AC3A7CE1C6}" type="pres">
      <dgm:prSet presAssocID="{CD3EBA3C-2C35-44E2-B918-11C34DE1E031}" presName="firstComp" presStyleCnt="0"/>
      <dgm:spPr/>
    </dgm:pt>
    <dgm:pt modelId="{A5D63E29-259A-41BA-AA97-89DEDD6C6738}" type="pres">
      <dgm:prSet presAssocID="{CD3EBA3C-2C35-44E2-B918-11C34DE1E031}" presName="firstChild" presStyleLbl="bgAccFollowNode1" presStyleIdx="0" presStyleCnt="10" custScaleX="150250"/>
      <dgm:spPr/>
      <dgm:t>
        <a:bodyPr/>
        <a:lstStyle/>
        <a:p>
          <a:endParaRPr lang="pt-PT"/>
        </a:p>
      </dgm:t>
    </dgm:pt>
    <dgm:pt modelId="{C6D6D6F2-A4C7-4384-AD05-4DA5B424B220}" type="pres">
      <dgm:prSet presAssocID="{CD3EBA3C-2C35-44E2-B918-11C34DE1E031}" presName="firstChildTx" presStyleLbl="bg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AA48848-D25E-4430-901F-108165E502AF}" type="pres">
      <dgm:prSet presAssocID="{596D0F0C-0EE2-4A13-AA31-9C51F4A0B833}" presName="comp" presStyleCnt="0"/>
      <dgm:spPr/>
    </dgm:pt>
    <dgm:pt modelId="{9E111BBF-6FB5-47EE-9136-99EC8BF72587}" type="pres">
      <dgm:prSet presAssocID="{596D0F0C-0EE2-4A13-AA31-9C51F4A0B833}" presName="child" presStyleLbl="bgAccFollowNode1" presStyleIdx="1" presStyleCnt="10" custScaleX="150250"/>
      <dgm:spPr/>
      <dgm:t>
        <a:bodyPr/>
        <a:lstStyle/>
        <a:p>
          <a:endParaRPr lang="pt-PT"/>
        </a:p>
      </dgm:t>
    </dgm:pt>
    <dgm:pt modelId="{4FC6CCDE-F848-45E5-99F8-0DA593080581}" type="pres">
      <dgm:prSet presAssocID="{596D0F0C-0EE2-4A13-AA31-9C51F4A0B833}" presName="childTx" presStyleLbl="bg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3C2A3DD-8358-4DBE-AF0A-D3C405C39DC9}" type="pres">
      <dgm:prSet presAssocID="{63FDB013-5A20-4A94-ABEE-D4A2B795E6B0}" presName="comp" presStyleCnt="0"/>
      <dgm:spPr/>
    </dgm:pt>
    <dgm:pt modelId="{B4D36777-ED9F-42D5-992F-3DAE993AD0A4}" type="pres">
      <dgm:prSet presAssocID="{63FDB013-5A20-4A94-ABEE-D4A2B795E6B0}" presName="child" presStyleLbl="bgAccFollowNode1" presStyleIdx="2" presStyleCnt="10" custScaleX="150250"/>
      <dgm:spPr/>
      <dgm:t>
        <a:bodyPr/>
        <a:lstStyle/>
        <a:p>
          <a:endParaRPr lang="pt-PT"/>
        </a:p>
      </dgm:t>
    </dgm:pt>
    <dgm:pt modelId="{D0FC752B-19A9-4C9E-8F02-C6EF8514D8A7}" type="pres">
      <dgm:prSet presAssocID="{63FDB013-5A20-4A94-ABEE-D4A2B795E6B0}" presName="childTx" presStyleLbl="bg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5B982FA-F2CE-4F8E-98CD-40B83E5FAE13}" type="pres">
      <dgm:prSet presAssocID="{4428AC13-06A0-44D5-8CFB-124806521530}" presName="comp" presStyleCnt="0"/>
      <dgm:spPr/>
    </dgm:pt>
    <dgm:pt modelId="{995F2323-730D-4E73-812D-6013DE8587F4}" type="pres">
      <dgm:prSet presAssocID="{4428AC13-06A0-44D5-8CFB-124806521530}" presName="child" presStyleLbl="bgAccFollowNode1" presStyleIdx="3" presStyleCnt="10" custScaleX="150250"/>
      <dgm:spPr/>
      <dgm:t>
        <a:bodyPr/>
        <a:lstStyle/>
        <a:p>
          <a:endParaRPr lang="pt-PT"/>
        </a:p>
      </dgm:t>
    </dgm:pt>
    <dgm:pt modelId="{C96E136A-B258-447A-B934-9B92B7593581}" type="pres">
      <dgm:prSet presAssocID="{4428AC13-06A0-44D5-8CFB-124806521530}" presName="childTx" presStyleLbl="bg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F14A841-B1EF-4267-B03A-9C58542F624C}" type="pres">
      <dgm:prSet presAssocID="{861DC6F4-8E88-4BFC-9FA4-11C8F2BE990F}" presName="comp" presStyleCnt="0"/>
      <dgm:spPr/>
    </dgm:pt>
    <dgm:pt modelId="{C61949E4-668B-47F3-9A8F-F5DBF644A9BF}" type="pres">
      <dgm:prSet presAssocID="{861DC6F4-8E88-4BFC-9FA4-11C8F2BE990F}" presName="child" presStyleLbl="bgAccFollowNode1" presStyleIdx="4" presStyleCnt="10" custScaleX="150250"/>
      <dgm:spPr/>
      <dgm:t>
        <a:bodyPr/>
        <a:lstStyle/>
        <a:p>
          <a:endParaRPr lang="pt-PT"/>
        </a:p>
      </dgm:t>
    </dgm:pt>
    <dgm:pt modelId="{33ADDAFF-CE81-4F35-8545-D3F0E03FB931}" type="pres">
      <dgm:prSet presAssocID="{861DC6F4-8E88-4BFC-9FA4-11C8F2BE990F}" presName="childTx" presStyleLbl="bg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F663ADD-1932-4025-8499-87C47F02E9CD}" type="pres">
      <dgm:prSet presAssocID="{CD3EBA3C-2C35-44E2-B918-11C34DE1E031}" presName="negSpace" presStyleCnt="0"/>
      <dgm:spPr/>
    </dgm:pt>
    <dgm:pt modelId="{22CEB449-CFA0-444F-B6B1-F9412AF4BD32}" type="pres">
      <dgm:prSet presAssocID="{CD3EBA3C-2C35-44E2-B918-11C34DE1E031}" presName="circle" presStyleLbl="node1" presStyleIdx="0" presStyleCnt="2" custLinFactNeighborX="-97252" custLinFactNeighborY="-14775"/>
      <dgm:spPr/>
      <dgm:t>
        <a:bodyPr/>
        <a:lstStyle/>
        <a:p>
          <a:endParaRPr lang="pt-PT"/>
        </a:p>
      </dgm:t>
    </dgm:pt>
    <dgm:pt modelId="{E1657C08-CC07-409D-938C-5FF05218B0C2}" type="pres">
      <dgm:prSet presAssocID="{1421A16F-F20C-4EAD-A148-B855A6F1BF88}" presName="transSpace" presStyleCnt="0"/>
      <dgm:spPr/>
    </dgm:pt>
    <dgm:pt modelId="{B7AF5F4B-E56A-4079-8891-513E25F73481}" type="pres">
      <dgm:prSet presAssocID="{8AF6E9A8-C0B1-4038-863A-A953D5E14331}" presName="posSpace" presStyleCnt="0"/>
      <dgm:spPr/>
    </dgm:pt>
    <dgm:pt modelId="{7FBAAC26-D799-41EE-BDBF-3EB17454FE09}" type="pres">
      <dgm:prSet presAssocID="{8AF6E9A8-C0B1-4038-863A-A953D5E14331}" presName="vertFlow" presStyleCnt="0"/>
      <dgm:spPr/>
    </dgm:pt>
    <dgm:pt modelId="{C3E9D3FF-9C65-4C31-B582-3EF57A01AB83}" type="pres">
      <dgm:prSet presAssocID="{8AF6E9A8-C0B1-4038-863A-A953D5E14331}" presName="topSpace" presStyleCnt="0"/>
      <dgm:spPr/>
    </dgm:pt>
    <dgm:pt modelId="{116F654D-8CEC-474D-99EC-68F31775C7A0}" type="pres">
      <dgm:prSet presAssocID="{8AF6E9A8-C0B1-4038-863A-A953D5E14331}" presName="firstComp" presStyleCnt="0"/>
      <dgm:spPr/>
    </dgm:pt>
    <dgm:pt modelId="{1583B066-E9B1-4BF8-8499-E63CE3DD710C}" type="pres">
      <dgm:prSet presAssocID="{8AF6E9A8-C0B1-4038-863A-A953D5E14331}" presName="firstChild" presStyleLbl="bgAccFollowNode1" presStyleIdx="5" presStyleCnt="10" custScaleX="150250"/>
      <dgm:spPr/>
      <dgm:t>
        <a:bodyPr/>
        <a:lstStyle/>
        <a:p>
          <a:endParaRPr lang="pt-PT"/>
        </a:p>
      </dgm:t>
    </dgm:pt>
    <dgm:pt modelId="{83CA189C-1BF1-4B55-8C57-36D78FAA9E5A}" type="pres">
      <dgm:prSet presAssocID="{8AF6E9A8-C0B1-4038-863A-A953D5E14331}" presName="firstChildTx" presStyleLbl="bg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FC1209D-3813-44E5-87A1-7CD5452971BB}" type="pres">
      <dgm:prSet presAssocID="{EBA0337F-CD82-4248-AA3B-DFCCFF5E0FD8}" presName="comp" presStyleCnt="0"/>
      <dgm:spPr/>
    </dgm:pt>
    <dgm:pt modelId="{1BFC5AD5-C826-42F5-93D5-52D9E0932DF9}" type="pres">
      <dgm:prSet presAssocID="{EBA0337F-CD82-4248-AA3B-DFCCFF5E0FD8}" presName="child" presStyleLbl="bgAccFollowNode1" presStyleIdx="6" presStyleCnt="10" custScaleX="150250"/>
      <dgm:spPr/>
      <dgm:t>
        <a:bodyPr/>
        <a:lstStyle/>
        <a:p>
          <a:endParaRPr lang="pt-PT"/>
        </a:p>
      </dgm:t>
    </dgm:pt>
    <dgm:pt modelId="{0B5D427B-9CDA-44EC-A44E-64D1FC602845}" type="pres">
      <dgm:prSet presAssocID="{EBA0337F-CD82-4248-AA3B-DFCCFF5E0FD8}" presName="childTx" presStyleLbl="bg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24C1833-4B03-410D-8232-7CE66BCF6272}" type="pres">
      <dgm:prSet presAssocID="{B0120164-95F1-4670-AB78-285074705E88}" presName="comp" presStyleCnt="0"/>
      <dgm:spPr/>
    </dgm:pt>
    <dgm:pt modelId="{E39D38B2-27EE-4B7C-88E4-A3F8768B9763}" type="pres">
      <dgm:prSet presAssocID="{B0120164-95F1-4670-AB78-285074705E88}" presName="child" presStyleLbl="bgAccFollowNode1" presStyleIdx="7" presStyleCnt="10" custScaleX="150250"/>
      <dgm:spPr/>
      <dgm:t>
        <a:bodyPr/>
        <a:lstStyle/>
        <a:p>
          <a:endParaRPr lang="pt-PT"/>
        </a:p>
      </dgm:t>
    </dgm:pt>
    <dgm:pt modelId="{051C036A-CF70-44C4-BFC3-E1BB4B467736}" type="pres">
      <dgm:prSet presAssocID="{B0120164-95F1-4670-AB78-285074705E88}" presName="childTx" presStyleLbl="bg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2E8A147-3F6D-493B-A830-6E51209C7A27}" type="pres">
      <dgm:prSet presAssocID="{EB9957EF-1F20-4124-AB4B-36E35DD613D9}" presName="comp" presStyleCnt="0"/>
      <dgm:spPr/>
    </dgm:pt>
    <dgm:pt modelId="{320B390A-1228-4595-91ED-B6B8C2605064}" type="pres">
      <dgm:prSet presAssocID="{EB9957EF-1F20-4124-AB4B-36E35DD613D9}" presName="child" presStyleLbl="bgAccFollowNode1" presStyleIdx="8" presStyleCnt="10" custScaleX="150250"/>
      <dgm:spPr/>
      <dgm:t>
        <a:bodyPr/>
        <a:lstStyle/>
        <a:p>
          <a:endParaRPr lang="pt-PT"/>
        </a:p>
      </dgm:t>
    </dgm:pt>
    <dgm:pt modelId="{D717E9E1-3A86-4461-B309-3868A815BDE3}" type="pres">
      <dgm:prSet presAssocID="{EB9957EF-1F20-4124-AB4B-36E35DD613D9}" presName="childTx" presStyleLbl="bg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3AEBE9-F914-40C6-964B-2B236A4D2DB8}" type="pres">
      <dgm:prSet presAssocID="{EE9544DF-7CEB-429D-AB04-13EDC2A01014}" presName="comp" presStyleCnt="0"/>
      <dgm:spPr/>
    </dgm:pt>
    <dgm:pt modelId="{47915F78-644D-486B-AB00-D8C0F5732365}" type="pres">
      <dgm:prSet presAssocID="{EE9544DF-7CEB-429D-AB04-13EDC2A01014}" presName="child" presStyleLbl="bgAccFollowNode1" presStyleIdx="9" presStyleCnt="10" custScaleX="150250"/>
      <dgm:spPr/>
      <dgm:t>
        <a:bodyPr/>
        <a:lstStyle/>
        <a:p>
          <a:endParaRPr lang="pt-PT"/>
        </a:p>
      </dgm:t>
    </dgm:pt>
    <dgm:pt modelId="{2EE12F0E-CCC3-40C6-8BE4-AF2A8FB1072B}" type="pres">
      <dgm:prSet presAssocID="{EE9544DF-7CEB-429D-AB04-13EDC2A01014}" presName="childTx" presStyleLbl="bg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4B657A8-6118-4E76-97D5-C7DCE0920BC8}" type="pres">
      <dgm:prSet presAssocID="{8AF6E9A8-C0B1-4038-863A-A953D5E14331}" presName="negSpace" presStyleCnt="0"/>
      <dgm:spPr/>
    </dgm:pt>
    <dgm:pt modelId="{55A5393A-0463-4FBC-82D3-A621175E4692}" type="pres">
      <dgm:prSet presAssocID="{8AF6E9A8-C0B1-4038-863A-A953D5E14331}" presName="circle" presStyleLbl="node1" presStyleIdx="1" presStyleCnt="2" custLinFactNeighborX="-69111" custLinFactNeighborY="-7563"/>
      <dgm:spPr/>
      <dgm:t>
        <a:bodyPr/>
        <a:lstStyle/>
        <a:p>
          <a:endParaRPr lang="pt-PT"/>
        </a:p>
      </dgm:t>
    </dgm:pt>
  </dgm:ptLst>
  <dgm:cxnLst>
    <dgm:cxn modelId="{A246D70A-AD3D-494A-A945-6039146D7051}" type="presOf" srcId="{4428AC13-06A0-44D5-8CFB-124806521530}" destId="{995F2323-730D-4E73-812D-6013DE8587F4}" srcOrd="0" destOrd="0" presId="urn:microsoft.com/office/officeart/2005/8/layout/hList9"/>
    <dgm:cxn modelId="{7227E45E-E29A-4B5D-B470-30C6E19E19EA}" srcId="{8AF6E9A8-C0B1-4038-863A-A953D5E14331}" destId="{C708EAE2-1E45-4AF6-A34D-3176BC45CC0E}" srcOrd="0" destOrd="0" parTransId="{8EB473FE-78BD-4063-B0D4-D14CF6F83AD6}" sibTransId="{A5725894-BAD1-40F8-AEAD-D57725A1258B}"/>
    <dgm:cxn modelId="{BE0AA5BE-B356-4C90-941D-D3AE78CA2BBA}" type="presOf" srcId="{C708EAE2-1E45-4AF6-A34D-3176BC45CC0E}" destId="{1583B066-E9B1-4BF8-8499-E63CE3DD710C}" srcOrd="0" destOrd="0" presId="urn:microsoft.com/office/officeart/2005/8/layout/hList9"/>
    <dgm:cxn modelId="{18174A75-7724-471D-AFCB-E4DBB4AE7ECA}" type="presOf" srcId="{5C574078-FCD2-463D-8C4E-288EEC3C8376}" destId="{C6D6D6F2-A4C7-4384-AD05-4DA5B424B220}" srcOrd="1" destOrd="0" presId="urn:microsoft.com/office/officeart/2005/8/layout/hList9"/>
    <dgm:cxn modelId="{CFE0ADCF-F142-4956-B5B4-624819F0F9F8}" type="presOf" srcId="{EE9544DF-7CEB-429D-AB04-13EDC2A01014}" destId="{2EE12F0E-CCC3-40C6-8BE4-AF2A8FB1072B}" srcOrd="1" destOrd="0" presId="urn:microsoft.com/office/officeart/2005/8/layout/hList9"/>
    <dgm:cxn modelId="{5A626D53-9CE7-4048-A551-3D8DA24C8766}" type="presOf" srcId="{5C574078-FCD2-463D-8C4E-288EEC3C8376}" destId="{A5D63E29-259A-41BA-AA97-89DEDD6C6738}" srcOrd="0" destOrd="0" presId="urn:microsoft.com/office/officeart/2005/8/layout/hList9"/>
    <dgm:cxn modelId="{A5E1553F-0551-40CC-A68F-A380FA4A84D9}" srcId="{CD3EBA3C-2C35-44E2-B918-11C34DE1E031}" destId="{63FDB013-5A20-4A94-ABEE-D4A2B795E6B0}" srcOrd="2" destOrd="0" parTransId="{E00E2DEE-9E51-4196-880A-761EA1C106F3}" sibTransId="{3AA21577-93C0-458A-9EB9-99E0148B254B}"/>
    <dgm:cxn modelId="{1D285D5E-6060-4600-A294-B619B57DEB65}" type="presOf" srcId="{CD3EBA3C-2C35-44E2-B918-11C34DE1E031}" destId="{22CEB449-CFA0-444F-B6B1-F9412AF4BD32}" srcOrd="0" destOrd="0" presId="urn:microsoft.com/office/officeart/2005/8/layout/hList9"/>
    <dgm:cxn modelId="{249C227C-95FC-4481-9965-0AC9AD93536C}" type="presOf" srcId="{596D0F0C-0EE2-4A13-AA31-9C51F4A0B833}" destId="{9E111BBF-6FB5-47EE-9136-99EC8BF72587}" srcOrd="0" destOrd="0" presId="urn:microsoft.com/office/officeart/2005/8/layout/hList9"/>
    <dgm:cxn modelId="{D2FB7D70-5F97-44C7-B61E-C0BD3F0975AE}" srcId="{D6EB29AE-AB87-48CE-B087-B20A5A9DD2A2}" destId="{8AF6E9A8-C0B1-4038-863A-A953D5E14331}" srcOrd="1" destOrd="0" parTransId="{F8E827DE-7CF6-481E-A31E-9DC5DC4F8E98}" sibTransId="{12504CE0-135A-4914-8374-C13536BCD3C9}"/>
    <dgm:cxn modelId="{95C6D7FD-5DBC-45CD-B94A-44B44FA75D77}" type="presOf" srcId="{C708EAE2-1E45-4AF6-A34D-3176BC45CC0E}" destId="{83CA189C-1BF1-4B55-8C57-36D78FAA9E5A}" srcOrd="1" destOrd="0" presId="urn:microsoft.com/office/officeart/2005/8/layout/hList9"/>
    <dgm:cxn modelId="{C842F514-27AA-4578-9AE8-5B3879C63EF7}" type="presOf" srcId="{EE9544DF-7CEB-429D-AB04-13EDC2A01014}" destId="{47915F78-644D-486B-AB00-D8C0F5732365}" srcOrd="0" destOrd="0" presId="urn:microsoft.com/office/officeart/2005/8/layout/hList9"/>
    <dgm:cxn modelId="{2FF154FC-4A72-49AD-94E6-542032C13011}" srcId="{D6EB29AE-AB87-48CE-B087-B20A5A9DD2A2}" destId="{CD3EBA3C-2C35-44E2-B918-11C34DE1E031}" srcOrd="0" destOrd="0" parTransId="{1141442C-5963-4785-B2BD-139A9032C9DF}" sibTransId="{1421A16F-F20C-4EAD-A148-B855A6F1BF88}"/>
    <dgm:cxn modelId="{BBB4AEF6-2CA9-42FB-A56E-287EA0D5285F}" type="presOf" srcId="{EB9957EF-1F20-4124-AB4B-36E35DD613D9}" destId="{D717E9E1-3A86-4461-B309-3868A815BDE3}" srcOrd="1" destOrd="0" presId="urn:microsoft.com/office/officeart/2005/8/layout/hList9"/>
    <dgm:cxn modelId="{ED60C4C9-51BD-4E73-B1A9-99B18BE9F09B}" type="presOf" srcId="{4428AC13-06A0-44D5-8CFB-124806521530}" destId="{C96E136A-B258-447A-B934-9B92B7593581}" srcOrd="1" destOrd="0" presId="urn:microsoft.com/office/officeart/2005/8/layout/hList9"/>
    <dgm:cxn modelId="{97AF1399-721E-40B5-857E-C32FFDACBFFD}" srcId="{8AF6E9A8-C0B1-4038-863A-A953D5E14331}" destId="{EE9544DF-7CEB-429D-AB04-13EDC2A01014}" srcOrd="4" destOrd="0" parTransId="{296E8400-9A86-4A7C-ADAE-D6314099AFDE}" sibTransId="{4F8592CE-4E94-490C-8FDB-870DD27A197D}"/>
    <dgm:cxn modelId="{77BA9677-FE0F-405B-AFAC-3D7B85C0F07E}" srcId="{CD3EBA3C-2C35-44E2-B918-11C34DE1E031}" destId="{596D0F0C-0EE2-4A13-AA31-9C51F4A0B833}" srcOrd="1" destOrd="0" parTransId="{E999CB73-E142-492E-80F3-00263DD0C503}" sibTransId="{98FD9157-51ED-4C8A-BA55-28153BD4BD15}"/>
    <dgm:cxn modelId="{263F5CAC-62D0-4404-B0AC-53209767BFFD}" type="presOf" srcId="{B0120164-95F1-4670-AB78-285074705E88}" destId="{051C036A-CF70-44C4-BFC3-E1BB4B467736}" srcOrd="1" destOrd="0" presId="urn:microsoft.com/office/officeart/2005/8/layout/hList9"/>
    <dgm:cxn modelId="{28C554AF-C825-41D2-AD97-924DC913A826}" type="presOf" srcId="{EBA0337F-CD82-4248-AA3B-DFCCFF5E0FD8}" destId="{0B5D427B-9CDA-44EC-A44E-64D1FC602845}" srcOrd="1" destOrd="0" presId="urn:microsoft.com/office/officeart/2005/8/layout/hList9"/>
    <dgm:cxn modelId="{AB36AF54-FC56-473D-B99A-8F85FCD58789}" type="presOf" srcId="{861DC6F4-8E88-4BFC-9FA4-11C8F2BE990F}" destId="{C61949E4-668B-47F3-9A8F-F5DBF644A9BF}" srcOrd="0" destOrd="0" presId="urn:microsoft.com/office/officeart/2005/8/layout/hList9"/>
    <dgm:cxn modelId="{E80C57EA-D189-4480-8769-56667A66CF78}" srcId="{CD3EBA3C-2C35-44E2-B918-11C34DE1E031}" destId="{861DC6F4-8E88-4BFC-9FA4-11C8F2BE990F}" srcOrd="4" destOrd="0" parTransId="{FAF67C99-BD2B-4536-9BC6-CCE3E5EEBF3E}" sibTransId="{4F55EAA7-8959-4B72-A04E-52D97631B237}"/>
    <dgm:cxn modelId="{D3CEC9B9-22D8-4B99-8769-A19448166ECB}" srcId="{8AF6E9A8-C0B1-4038-863A-A953D5E14331}" destId="{EB9957EF-1F20-4124-AB4B-36E35DD613D9}" srcOrd="3" destOrd="0" parTransId="{2182EB95-AEC8-481A-BBEA-D1AB3584CCE5}" sibTransId="{320BF23B-BA14-4D2A-AA6F-A9DF9502D6BD}"/>
    <dgm:cxn modelId="{E6A33A80-5047-4C79-A31B-682C27DC526B}" type="presOf" srcId="{861DC6F4-8E88-4BFC-9FA4-11C8F2BE990F}" destId="{33ADDAFF-CE81-4F35-8545-D3F0E03FB931}" srcOrd="1" destOrd="0" presId="urn:microsoft.com/office/officeart/2005/8/layout/hList9"/>
    <dgm:cxn modelId="{D984B6FF-3282-41C9-99B2-B44C3FCE5534}" type="presOf" srcId="{596D0F0C-0EE2-4A13-AA31-9C51F4A0B833}" destId="{4FC6CCDE-F848-45E5-99F8-0DA593080581}" srcOrd="1" destOrd="0" presId="urn:microsoft.com/office/officeart/2005/8/layout/hList9"/>
    <dgm:cxn modelId="{1923C595-18F4-4851-96C8-8D69685DABD7}" type="presOf" srcId="{B0120164-95F1-4670-AB78-285074705E88}" destId="{E39D38B2-27EE-4B7C-88E4-A3F8768B9763}" srcOrd="0" destOrd="0" presId="urn:microsoft.com/office/officeart/2005/8/layout/hList9"/>
    <dgm:cxn modelId="{3E5A9AC5-ABEE-4BEC-8726-A68BCA31EFEB}" type="presOf" srcId="{D6EB29AE-AB87-48CE-B087-B20A5A9DD2A2}" destId="{EE67E19B-4A25-448E-942C-9046185C7B84}" srcOrd="0" destOrd="0" presId="urn:microsoft.com/office/officeart/2005/8/layout/hList9"/>
    <dgm:cxn modelId="{6F6B669E-65A1-4D78-94F3-8BED3FAD8F88}" srcId="{CD3EBA3C-2C35-44E2-B918-11C34DE1E031}" destId="{4428AC13-06A0-44D5-8CFB-124806521530}" srcOrd="3" destOrd="0" parTransId="{CADC266E-B22E-4D35-8650-16B6B2FD3300}" sibTransId="{DC1578EA-5C4F-4ED6-99D1-7B7B95B1923B}"/>
    <dgm:cxn modelId="{4DF29F6D-C429-4C9A-8F96-E64831350697}" type="presOf" srcId="{63FDB013-5A20-4A94-ABEE-D4A2B795E6B0}" destId="{B4D36777-ED9F-42D5-992F-3DAE993AD0A4}" srcOrd="0" destOrd="0" presId="urn:microsoft.com/office/officeart/2005/8/layout/hList9"/>
    <dgm:cxn modelId="{153F51FB-5DB4-4AC3-B794-AD903FE7A3F9}" type="presOf" srcId="{63FDB013-5A20-4A94-ABEE-D4A2B795E6B0}" destId="{D0FC752B-19A9-4C9E-8F02-C6EF8514D8A7}" srcOrd="1" destOrd="0" presId="urn:microsoft.com/office/officeart/2005/8/layout/hList9"/>
    <dgm:cxn modelId="{941AD0B0-0B4E-4890-B8E8-6D66E1A500A1}" srcId="{8AF6E9A8-C0B1-4038-863A-A953D5E14331}" destId="{EBA0337F-CD82-4248-AA3B-DFCCFF5E0FD8}" srcOrd="1" destOrd="0" parTransId="{81FE2B3A-B125-4EED-8D6C-D30C89D61932}" sibTransId="{74ED0DF6-A884-4A43-8BD4-78CE63411F92}"/>
    <dgm:cxn modelId="{7ADFF2B5-456F-41F6-817D-988FE3A1ED4F}" type="presOf" srcId="{8AF6E9A8-C0B1-4038-863A-A953D5E14331}" destId="{55A5393A-0463-4FBC-82D3-A621175E4692}" srcOrd="0" destOrd="0" presId="urn:microsoft.com/office/officeart/2005/8/layout/hList9"/>
    <dgm:cxn modelId="{3F602BF1-8C9E-4E41-8104-07658FE8A8F5}" type="presOf" srcId="{EBA0337F-CD82-4248-AA3B-DFCCFF5E0FD8}" destId="{1BFC5AD5-C826-42F5-93D5-52D9E0932DF9}" srcOrd="0" destOrd="0" presId="urn:microsoft.com/office/officeart/2005/8/layout/hList9"/>
    <dgm:cxn modelId="{9BEB1039-8630-4B97-86C7-F6876F2A1714}" type="presOf" srcId="{EB9957EF-1F20-4124-AB4B-36E35DD613D9}" destId="{320B390A-1228-4595-91ED-B6B8C2605064}" srcOrd="0" destOrd="0" presId="urn:microsoft.com/office/officeart/2005/8/layout/hList9"/>
    <dgm:cxn modelId="{53F639E1-6C01-4401-9CA0-053B22E983EF}" srcId="{CD3EBA3C-2C35-44E2-B918-11C34DE1E031}" destId="{5C574078-FCD2-463D-8C4E-288EEC3C8376}" srcOrd="0" destOrd="0" parTransId="{38D9910B-5A8B-455D-997F-3701680A8595}" sibTransId="{D1919D6A-4D0C-4F19-875F-A20B51196ED3}"/>
    <dgm:cxn modelId="{AA285C0F-2ABD-4877-918F-77F8B4AB7817}" srcId="{8AF6E9A8-C0B1-4038-863A-A953D5E14331}" destId="{B0120164-95F1-4670-AB78-285074705E88}" srcOrd="2" destOrd="0" parTransId="{3894D532-42E1-46DB-911D-760275436B6E}" sibTransId="{48FE81FB-C556-434E-9251-D0773201F2B7}"/>
    <dgm:cxn modelId="{9FAAF712-923F-4927-B606-DB5259E2C467}" type="presParOf" srcId="{EE67E19B-4A25-448E-942C-9046185C7B84}" destId="{8FB3FBFD-752F-4033-826B-B7AEDFEAFA08}" srcOrd="0" destOrd="0" presId="urn:microsoft.com/office/officeart/2005/8/layout/hList9"/>
    <dgm:cxn modelId="{08BFE55C-3579-4E3D-B01B-66F28FB46627}" type="presParOf" srcId="{EE67E19B-4A25-448E-942C-9046185C7B84}" destId="{B6CE0C4F-5DFB-4F2F-979E-6F7C527AEAE7}" srcOrd="1" destOrd="0" presId="urn:microsoft.com/office/officeart/2005/8/layout/hList9"/>
    <dgm:cxn modelId="{AF89AE13-A2F4-4F02-B163-BE55D6F74282}" type="presParOf" srcId="{B6CE0C4F-5DFB-4F2F-979E-6F7C527AEAE7}" destId="{1F80D147-D5ED-44B3-A68D-5AC990B3499F}" srcOrd="0" destOrd="0" presId="urn:microsoft.com/office/officeart/2005/8/layout/hList9"/>
    <dgm:cxn modelId="{CD4A7BC4-772D-4C09-8040-6FEE7228F708}" type="presParOf" srcId="{B6CE0C4F-5DFB-4F2F-979E-6F7C527AEAE7}" destId="{FF58F2E6-2E09-4206-BA29-F3AC3A7CE1C6}" srcOrd="1" destOrd="0" presId="urn:microsoft.com/office/officeart/2005/8/layout/hList9"/>
    <dgm:cxn modelId="{53263DB8-B423-4D9B-877B-859C32829569}" type="presParOf" srcId="{FF58F2E6-2E09-4206-BA29-F3AC3A7CE1C6}" destId="{A5D63E29-259A-41BA-AA97-89DEDD6C6738}" srcOrd="0" destOrd="0" presId="urn:microsoft.com/office/officeart/2005/8/layout/hList9"/>
    <dgm:cxn modelId="{A2BDB4DE-44CE-47E5-9374-7B54BAC18DE3}" type="presParOf" srcId="{FF58F2E6-2E09-4206-BA29-F3AC3A7CE1C6}" destId="{C6D6D6F2-A4C7-4384-AD05-4DA5B424B220}" srcOrd="1" destOrd="0" presId="urn:microsoft.com/office/officeart/2005/8/layout/hList9"/>
    <dgm:cxn modelId="{A02BCDB7-FB58-444D-8807-D02B7943F046}" type="presParOf" srcId="{B6CE0C4F-5DFB-4F2F-979E-6F7C527AEAE7}" destId="{2AA48848-D25E-4430-901F-108165E502AF}" srcOrd="2" destOrd="0" presId="urn:microsoft.com/office/officeart/2005/8/layout/hList9"/>
    <dgm:cxn modelId="{47326093-F4A5-403F-BA1E-9DD8BCB4AEB8}" type="presParOf" srcId="{2AA48848-D25E-4430-901F-108165E502AF}" destId="{9E111BBF-6FB5-47EE-9136-99EC8BF72587}" srcOrd="0" destOrd="0" presId="urn:microsoft.com/office/officeart/2005/8/layout/hList9"/>
    <dgm:cxn modelId="{56E1A090-1062-4822-839A-DD9D304A929B}" type="presParOf" srcId="{2AA48848-D25E-4430-901F-108165E502AF}" destId="{4FC6CCDE-F848-45E5-99F8-0DA593080581}" srcOrd="1" destOrd="0" presId="urn:microsoft.com/office/officeart/2005/8/layout/hList9"/>
    <dgm:cxn modelId="{EAA83ABD-B5DF-43C2-A2E3-4AF42F95E4E9}" type="presParOf" srcId="{B6CE0C4F-5DFB-4F2F-979E-6F7C527AEAE7}" destId="{23C2A3DD-8358-4DBE-AF0A-D3C405C39DC9}" srcOrd="3" destOrd="0" presId="urn:microsoft.com/office/officeart/2005/8/layout/hList9"/>
    <dgm:cxn modelId="{3E84EB64-ED4C-46CC-AEE5-C795584317BA}" type="presParOf" srcId="{23C2A3DD-8358-4DBE-AF0A-D3C405C39DC9}" destId="{B4D36777-ED9F-42D5-992F-3DAE993AD0A4}" srcOrd="0" destOrd="0" presId="urn:microsoft.com/office/officeart/2005/8/layout/hList9"/>
    <dgm:cxn modelId="{50E13D70-115C-46AE-8D66-B8B15FFBE4C4}" type="presParOf" srcId="{23C2A3DD-8358-4DBE-AF0A-D3C405C39DC9}" destId="{D0FC752B-19A9-4C9E-8F02-C6EF8514D8A7}" srcOrd="1" destOrd="0" presId="urn:microsoft.com/office/officeart/2005/8/layout/hList9"/>
    <dgm:cxn modelId="{087C09EC-4DCA-4F8B-B07D-80916E6DEFE7}" type="presParOf" srcId="{B6CE0C4F-5DFB-4F2F-979E-6F7C527AEAE7}" destId="{A5B982FA-F2CE-4F8E-98CD-40B83E5FAE13}" srcOrd="4" destOrd="0" presId="urn:microsoft.com/office/officeart/2005/8/layout/hList9"/>
    <dgm:cxn modelId="{82FBA7B1-3E28-45CF-822E-B3B226F5985B}" type="presParOf" srcId="{A5B982FA-F2CE-4F8E-98CD-40B83E5FAE13}" destId="{995F2323-730D-4E73-812D-6013DE8587F4}" srcOrd="0" destOrd="0" presId="urn:microsoft.com/office/officeart/2005/8/layout/hList9"/>
    <dgm:cxn modelId="{12096FF3-D6FF-4ED0-82A5-A24184E32C93}" type="presParOf" srcId="{A5B982FA-F2CE-4F8E-98CD-40B83E5FAE13}" destId="{C96E136A-B258-447A-B934-9B92B7593581}" srcOrd="1" destOrd="0" presId="urn:microsoft.com/office/officeart/2005/8/layout/hList9"/>
    <dgm:cxn modelId="{7AA50FA1-DB16-47DB-8A95-D0450EFDD77D}" type="presParOf" srcId="{B6CE0C4F-5DFB-4F2F-979E-6F7C527AEAE7}" destId="{BF14A841-B1EF-4267-B03A-9C58542F624C}" srcOrd="5" destOrd="0" presId="urn:microsoft.com/office/officeart/2005/8/layout/hList9"/>
    <dgm:cxn modelId="{BE0A95DE-E4FB-438B-84B0-FB7DA009414D}" type="presParOf" srcId="{BF14A841-B1EF-4267-B03A-9C58542F624C}" destId="{C61949E4-668B-47F3-9A8F-F5DBF644A9BF}" srcOrd="0" destOrd="0" presId="urn:microsoft.com/office/officeart/2005/8/layout/hList9"/>
    <dgm:cxn modelId="{C27D8134-79AD-45BD-9FEA-B5894070CD07}" type="presParOf" srcId="{BF14A841-B1EF-4267-B03A-9C58542F624C}" destId="{33ADDAFF-CE81-4F35-8545-D3F0E03FB931}" srcOrd="1" destOrd="0" presId="urn:microsoft.com/office/officeart/2005/8/layout/hList9"/>
    <dgm:cxn modelId="{655EA59B-0C4E-486C-A3E4-15F230A364CB}" type="presParOf" srcId="{EE67E19B-4A25-448E-942C-9046185C7B84}" destId="{DF663ADD-1932-4025-8499-87C47F02E9CD}" srcOrd="2" destOrd="0" presId="urn:microsoft.com/office/officeart/2005/8/layout/hList9"/>
    <dgm:cxn modelId="{E1942DAF-B457-4F3E-8258-97F3C3D929B7}" type="presParOf" srcId="{EE67E19B-4A25-448E-942C-9046185C7B84}" destId="{22CEB449-CFA0-444F-B6B1-F9412AF4BD32}" srcOrd="3" destOrd="0" presId="urn:microsoft.com/office/officeart/2005/8/layout/hList9"/>
    <dgm:cxn modelId="{29A263E9-C636-47C3-A728-120314E571CD}" type="presParOf" srcId="{EE67E19B-4A25-448E-942C-9046185C7B84}" destId="{E1657C08-CC07-409D-938C-5FF05218B0C2}" srcOrd="4" destOrd="0" presId="urn:microsoft.com/office/officeart/2005/8/layout/hList9"/>
    <dgm:cxn modelId="{77FDB490-1676-4F46-A71C-31740293D116}" type="presParOf" srcId="{EE67E19B-4A25-448E-942C-9046185C7B84}" destId="{B7AF5F4B-E56A-4079-8891-513E25F73481}" srcOrd="5" destOrd="0" presId="urn:microsoft.com/office/officeart/2005/8/layout/hList9"/>
    <dgm:cxn modelId="{58CD9820-D469-4C60-AF57-E9364100B97A}" type="presParOf" srcId="{EE67E19B-4A25-448E-942C-9046185C7B84}" destId="{7FBAAC26-D799-41EE-BDBF-3EB17454FE09}" srcOrd="6" destOrd="0" presId="urn:microsoft.com/office/officeart/2005/8/layout/hList9"/>
    <dgm:cxn modelId="{C78424BF-B1DE-4AC5-AB58-18CCF0D25804}" type="presParOf" srcId="{7FBAAC26-D799-41EE-BDBF-3EB17454FE09}" destId="{C3E9D3FF-9C65-4C31-B582-3EF57A01AB83}" srcOrd="0" destOrd="0" presId="urn:microsoft.com/office/officeart/2005/8/layout/hList9"/>
    <dgm:cxn modelId="{5A7FAABF-FED3-45E9-9D29-55FE30D601D2}" type="presParOf" srcId="{7FBAAC26-D799-41EE-BDBF-3EB17454FE09}" destId="{116F654D-8CEC-474D-99EC-68F31775C7A0}" srcOrd="1" destOrd="0" presId="urn:microsoft.com/office/officeart/2005/8/layout/hList9"/>
    <dgm:cxn modelId="{5EF74B95-CDE7-4DFC-AE69-593363977227}" type="presParOf" srcId="{116F654D-8CEC-474D-99EC-68F31775C7A0}" destId="{1583B066-E9B1-4BF8-8499-E63CE3DD710C}" srcOrd="0" destOrd="0" presId="urn:microsoft.com/office/officeart/2005/8/layout/hList9"/>
    <dgm:cxn modelId="{82D06AF4-36C3-43F5-A859-13D7A5301CE8}" type="presParOf" srcId="{116F654D-8CEC-474D-99EC-68F31775C7A0}" destId="{83CA189C-1BF1-4B55-8C57-36D78FAA9E5A}" srcOrd="1" destOrd="0" presId="urn:microsoft.com/office/officeart/2005/8/layout/hList9"/>
    <dgm:cxn modelId="{56734650-4155-4DE9-AD14-322608AF4F8E}" type="presParOf" srcId="{7FBAAC26-D799-41EE-BDBF-3EB17454FE09}" destId="{2FC1209D-3813-44E5-87A1-7CD5452971BB}" srcOrd="2" destOrd="0" presId="urn:microsoft.com/office/officeart/2005/8/layout/hList9"/>
    <dgm:cxn modelId="{129E5717-649D-4B2D-98F4-0A5F148D0B45}" type="presParOf" srcId="{2FC1209D-3813-44E5-87A1-7CD5452971BB}" destId="{1BFC5AD5-C826-42F5-93D5-52D9E0932DF9}" srcOrd="0" destOrd="0" presId="urn:microsoft.com/office/officeart/2005/8/layout/hList9"/>
    <dgm:cxn modelId="{84B77987-2AF1-4BF5-9803-A88FC48ACDBC}" type="presParOf" srcId="{2FC1209D-3813-44E5-87A1-7CD5452971BB}" destId="{0B5D427B-9CDA-44EC-A44E-64D1FC602845}" srcOrd="1" destOrd="0" presId="urn:microsoft.com/office/officeart/2005/8/layout/hList9"/>
    <dgm:cxn modelId="{DC5558BF-DB6A-4230-B504-F83079D7D531}" type="presParOf" srcId="{7FBAAC26-D799-41EE-BDBF-3EB17454FE09}" destId="{A24C1833-4B03-410D-8232-7CE66BCF6272}" srcOrd="3" destOrd="0" presId="urn:microsoft.com/office/officeart/2005/8/layout/hList9"/>
    <dgm:cxn modelId="{EB3E9D95-C601-4A3F-85D7-38732E733209}" type="presParOf" srcId="{A24C1833-4B03-410D-8232-7CE66BCF6272}" destId="{E39D38B2-27EE-4B7C-88E4-A3F8768B9763}" srcOrd="0" destOrd="0" presId="urn:microsoft.com/office/officeart/2005/8/layout/hList9"/>
    <dgm:cxn modelId="{F1C18585-8B6F-442C-BE69-6155323F350D}" type="presParOf" srcId="{A24C1833-4B03-410D-8232-7CE66BCF6272}" destId="{051C036A-CF70-44C4-BFC3-E1BB4B467736}" srcOrd="1" destOrd="0" presId="urn:microsoft.com/office/officeart/2005/8/layout/hList9"/>
    <dgm:cxn modelId="{C94267D7-04AC-4E12-93FD-E2B83BDCD036}" type="presParOf" srcId="{7FBAAC26-D799-41EE-BDBF-3EB17454FE09}" destId="{F2E8A147-3F6D-493B-A830-6E51209C7A27}" srcOrd="4" destOrd="0" presId="urn:microsoft.com/office/officeart/2005/8/layout/hList9"/>
    <dgm:cxn modelId="{5580E809-67FF-4652-851F-7C90DEB1B409}" type="presParOf" srcId="{F2E8A147-3F6D-493B-A830-6E51209C7A27}" destId="{320B390A-1228-4595-91ED-B6B8C2605064}" srcOrd="0" destOrd="0" presId="urn:microsoft.com/office/officeart/2005/8/layout/hList9"/>
    <dgm:cxn modelId="{40AAD39C-2998-4822-A40F-91F831CB0962}" type="presParOf" srcId="{F2E8A147-3F6D-493B-A830-6E51209C7A27}" destId="{D717E9E1-3A86-4461-B309-3868A815BDE3}" srcOrd="1" destOrd="0" presId="urn:microsoft.com/office/officeart/2005/8/layout/hList9"/>
    <dgm:cxn modelId="{75FD2C70-D50A-485B-979B-8B2DCD0CD15D}" type="presParOf" srcId="{7FBAAC26-D799-41EE-BDBF-3EB17454FE09}" destId="{263AEBE9-F914-40C6-964B-2B236A4D2DB8}" srcOrd="5" destOrd="0" presId="urn:microsoft.com/office/officeart/2005/8/layout/hList9"/>
    <dgm:cxn modelId="{69034BB2-3CAA-46CE-82D9-8BA5F15EDE8F}" type="presParOf" srcId="{263AEBE9-F914-40C6-964B-2B236A4D2DB8}" destId="{47915F78-644D-486B-AB00-D8C0F5732365}" srcOrd="0" destOrd="0" presId="urn:microsoft.com/office/officeart/2005/8/layout/hList9"/>
    <dgm:cxn modelId="{B5B93BBC-046F-4096-95DD-CA685C9D3282}" type="presParOf" srcId="{263AEBE9-F914-40C6-964B-2B236A4D2DB8}" destId="{2EE12F0E-CCC3-40C6-8BE4-AF2A8FB1072B}" srcOrd="1" destOrd="0" presId="urn:microsoft.com/office/officeart/2005/8/layout/hList9"/>
    <dgm:cxn modelId="{BF0E0039-7BFA-4CE3-8D7E-F5CF5F607FBF}" type="presParOf" srcId="{EE67E19B-4A25-448E-942C-9046185C7B84}" destId="{E4B657A8-6118-4E76-97D5-C7DCE0920BC8}" srcOrd="7" destOrd="0" presId="urn:microsoft.com/office/officeart/2005/8/layout/hList9"/>
    <dgm:cxn modelId="{A0247993-2B51-4208-98A2-1D56A677D174}" type="presParOf" srcId="{EE67E19B-4A25-448E-942C-9046185C7B84}" destId="{55A5393A-0463-4FBC-82D3-A621175E469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A2C40B-3283-4F4A-AB8C-30F9CFFCE16A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17DB65E4-2521-4440-9B8B-157D66E2825F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b="1" dirty="0" smtClean="0">
              <a:latin typeface="Arial" pitchFamily="34" charset="0"/>
              <a:cs typeface="Arial" pitchFamily="34" charset="0"/>
            </a:rPr>
            <a:t>Opções Metodológicas</a:t>
          </a:r>
          <a:endParaRPr lang="pt-PT" sz="1800" b="1" dirty="0">
            <a:latin typeface="Arial" pitchFamily="34" charset="0"/>
            <a:cs typeface="Arial" pitchFamily="34" charset="0"/>
          </a:endParaRPr>
        </a:p>
      </dgm:t>
    </dgm:pt>
    <dgm:pt modelId="{1785A083-FDC9-46F3-BB25-E087EC85B237}" type="parTrans" cxnId="{9BAEA38D-0D33-4742-B7F3-1699306490AC}">
      <dgm:prSet/>
      <dgm:spPr/>
      <dgm:t>
        <a:bodyPr/>
        <a:lstStyle/>
        <a:p>
          <a:endParaRPr lang="pt-PT"/>
        </a:p>
      </dgm:t>
    </dgm:pt>
    <dgm:pt modelId="{2019255E-5272-4203-8415-28577DD94C59}" type="sibTrans" cxnId="{9BAEA38D-0D33-4742-B7F3-1699306490AC}">
      <dgm:prSet/>
      <dgm:spPr/>
      <dgm:t>
        <a:bodyPr/>
        <a:lstStyle/>
        <a:p>
          <a:endParaRPr lang="pt-PT"/>
        </a:p>
      </dgm:t>
    </dgm:pt>
    <dgm:pt modelId="{D22DB285-1DAA-48F8-801F-D5801E827C5C}">
      <dgm:prSet phldrT="[Texto]" custT="1"/>
      <dgm:spPr/>
      <dgm:t>
        <a:bodyPr/>
        <a:lstStyle/>
        <a:p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Pendor qualitativo;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F190B803-A766-41A4-B854-093419F20BBE}" type="parTrans" cxnId="{F41751CA-4C39-4064-8FB1-CA41A6BFB167}">
      <dgm:prSet/>
      <dgm:spPr/>
      <dgm:t>
        <a:bodyPr/>
        <a:lstStyle/>
        <a:p>
          <a:endParaRPr lang="pt-PT"/>
        </a:p>
      </dgm:t>
    </dgm:pt>
    <dgm:pt modelId="{0E1DD9DF-9288-40EA-8CB9-6B65AC92D98B}" type="sibTrans" cxnId="{F41751CA-4C39-4064-8FB1-CA41A6BFB167}">
      <dgm:prSet/>
      <dgm:spPr/>
      <dgm:t>
        <a:bodyPr/>
        <a:lstStyle/>
        <a:p>
          <a:endParaRPr lang="pt-PT"/>
        </a:p>
      </dgm:t>
    </dgm:pt>
    <dgm:pt modelId="{E3DDFDBF-09E3-442F-A2D2-6D9404F436C4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b="1" dirty="0" smtClean="0">
              <a:latin typeface="Arial" pitchFamily="34" charset="0"/>
              <a:cs typeface="Arial" pitchFamily="34" charset="0"/>
            </a:rPr>
            <a:t>Participantes em estudo</a:t>
          </a:r>
          <a:endParaRPr lang="pt-PT" sz="1800" b="1" dirty="0">
            <a:latin typeface="Arial" pitchFamily="34" charset="0"/>
            <a:cs typeface="Arial" pitchFamily="34" charset="0"/>
          </a:endParaRPr>
        </a:p>
      </dgm:t>
    </dgm:pt>
    <dgm:pt modelId="{EB0C748F-A06B-4F50-9E7D-FB27A0F872D5}" type="parTrans" cxnId="{59858F09-CD37-4A37-A71E-D2F2BE5C65DF}">
      <dgm:prSet/>
      <dgm:spPr/>
      <dgm:t>
        <a:bodyPr/>
        <a:lstStyle/>
        <a:p>
          <a:endParaRPr lang="pt-PT"/>
        </a:p>
      </dgm:t>
    </dgm:pt>
    <dgm:pt modelId="{F06C100F-3399-4A00-9687-2C0470F5EA24}" type="sibTrans" cxnId="{59858F09-CD37-4A37-A71E-D2F2BE5C65DF}">
      <dgm:prSet/>
      <dgm:spPr/>
      <dgm:t>
        <a:bodyPr/>
        <a:lstStyle/>
        <a:p>
          <a:endParaRPr lang="pt-PT"/>
        </a:p>
      </dgm:t>
    </dgm:pt>
    <dgm:pt modelId="{8DC3F54C-1217-4D5C-94C2-3FB9EE21679A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Grupo de crianças;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1595FDBD-AF97-4A7C-A848-DF942565AE24}" type="parTrans" cxnId="{F74F2A9A-2EA5-48CD-BA6B-2B1CDECB8850}">
      <dgm:prSet/>
      <dgm:spPr/>
      <dgm:t>
        <a:bodyPr/>
        <a:lstStyle/>
        <a:p>
          <a:endParaRPr lang="pt-PT"/>
        </a:p>
      </dgm:t>
    </dgm:pt>
    <dgm:pt modelId="{79D72CBF-2CFC-4090-A7E5-17F062631AC2}" type="sibTrans" cxnId="{F74F2A9A-2EA5-48CD-BA6B-2B1CDECB8850}">
      <dgm:prSet/>
      <dgm:spPr/>
      <dgm:t>
        <a:bodyPr/>
        <a:lstStyle/>
        <a:p>
          <a:endParaRPr lang="pt-PT"/>
        </a:p>
      </dgm:t>
    </dgm:pt>
    <dgm:pt modelId="{EC716159-3C44-43D2-B75D-5A8274CFD130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b="1" dirty="0" smtClean="0">
              <a:latin typeface="Arial" pitchFamily="34" charset="0"/>
              <a:cs typeface="Arial" pitchFamily="34" charset="0"/>
            </a:rPr>
            <a:t>Instrumentos de recolha de dados</a:t>
          </a:r>
          <a:endParaRPr lang="pt-PT" sz="1800" b="1" dirty="0">
            <a:latin typeface="Arial" pitchFamily="34" charset="0"/>
            <a:cs typeface="Arial" pitchFamily="34" charset="0"/>
          </a:endParaRPr>
        </a:p>
      </dgm:t>
    </dgm:pt>
    <dgm:pt modelId="{A470806E-07C3-449E-A0AD-9ED15A429495}" type="parTrans" cxnId="{11C185F5-9476-4038-8E13-164806D8F27C}">
      <dgm:prSet/>
      <dgm:spPr/>
      <dgm:t>
        <a:bodyPr/>
        <a:lstStyle/>
        <a:p>
          <a:endParaRPr lang="pt-PT"/>
        </a:p>
      </dgm:t>
    </dgm:pt>
    <dgm:pt modelId="{FF51E965-D959-44E9-A3B5-5E51EF1C5DC4}" type="sibTrans" cxnId="{11C185F5-9476-4038-8E13-164806D8F27C}">
      <dgm:prSet/>
      <dgm:spPr/>
      <dgm:t>
        <a:bodyPr/>
        <a:lstStyle/>
        <a:p>
          <a:endParaRPr lang="pt-PT"/>
        </a:p>
      </dgm:t>
    </dgm:pt>
    <dgm:pt modelId="{C6DB6466-794F-4913-BB3E-72C6F8864E1B}">
      <dgm:prSet phldrT="[Texto]" custT="1"/>
      <dgm:spPr/>
      <dgm:t>
        <a:bodyPr/>
        <a:lstStyle/>
        <a:p>
          <a:r>
            <a:rPr lang="pt-PT" sz="1800" dirty="0" smtClean="0">
              <a:latin typeface="Arial" pitchFamily="34" charset="0"/>
              <a:cs typeface="Arial" pitchFamily="34" charset="0"/>
            </a:rPr>
            <a:t>Observação direta;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945AFFA2-12B2-420F-88FF-158570FC2151}" type="parTrans" cxnId="{1621F6B1-8D73-4F06-B750-95474089BDCC}">
      <dgm:prSet/>
      <dgm:spPr/>
      <dgm:t>
        <a:bodyPr/>
        <a:lstStyle/>
        <a:p>
          <a:endParaRPr lang="pt-PT"/>
        </a:p>
      </dgm:t>
    </dgm:pt>
    <dgm:pt modelId="{EBFEBC1D-07CF-471A-A3CA-80BBF49B210D}" type="sibTrans" cxnId="{1621F6B1-8D73-4F06-B750-95474089BDCC}">
      <dgm:prSet/>
      <dgm:spPr/>
      <dgm:t>
        <a:bodyPr/>
        <a:lstStyle/>
        <a:p>
          <a:endParaRPr lang="pt-PT"/>
        </a:p>
      </dgm:t>
    </dgm:pt>
    <dgm:pt modelId="{6827E7D5-7138-4E27-9A75-EB1C9241733F}">
      <dgm:prSet custT="1"/>
      <dgm:spPr/>
      <dgm:t>
        <a:bodyPr/>
        <a:lstStyle/>
        <a:p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Investigação – ação.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240B2D66-308E-4E73-97AF-CD58160731FE}" type="parTrans" cxnId="{9312A520-03FD-48A1-B056-4CE4BD01678C}">
      <dgm:prSet/>
      <dgm:spPr/>
      <dgm:t>
        <a:bodyPr/>
        <a:lstStyle/>
        <a:p>
          <a:endParaRPr lang="pt-PT"/>
        </a:p>
      </dgm:t>
    </dgm:pt>
    <dgm:pt modelId="{43C12273-CCB7-4BBA-B101-7F489436BCE7}" type="sibTrans" cxnId="{9312A520-03FD-48A1-B056-4CE4BD01678C}">
      <dgm:prSet/>
      <dgm:spPr/>
      <dgm:t>
        <a:bodyPr/>
        <a:lstStyle/>
        <a:p>
          <a:endParaRPr lang="pt-PT"/>
        </a:p>
      </dgm:t>
    </dgm:pt>
    <dgm:pt modelId="{16DAACA0-58BB-454A-9713-89647F5549F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Educadora cooperante;</a:t>
          </a:r>
          <a:endParaRPr lang="pt-PT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0775898-E592-472F-A9D9-C465B814E2A1}" type="parTrans" cxnId="{65F8C34B-95BB-410F-8678-446D0C5EFFFD}">
      <dgm:prSet/>
      <dgm:spPr/>
      <dgm:t>
        <a:bodyPr/>
        <a:lstStyle/>
        <a:p>
          <a:endParaRPr lang="pt-PT"/>
        </a:p>
      </dgm:t>
    </dgm:pt>
    <dgm:pt modelId="{34AAAB99-4F39-42D2-89A8-BCDB7A7D59F8}" type="sibTrans" cxnId="{65F8C34B-95BB-410F-8678-446D0C5EFFFD}">
      <dgm:prSet/>
      <dgm:spPr/>
      <dgm:t>
        <a:bodyPr/>
        <a:lstStyle/>
        <a:p>
          <a:endParaRPr lang="pt-PT"/>
        </a:p>
      </dgm:t>
    </dgm:pt>
    <dgm:pt modelId="{504A6C2B-9209-44C5-8386-3E053099E98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 de estágio</a:t>
          </a:r>
          <a:r>
            <a:rPr lang="pt-PT" sz="1800" dirty="0" smtClean="0">
              <a:latin typeface="Arial" pitchFamily="34" charset="0"/>
              <a:cs typeface="Arial" pitchFamily="34" charset="0"/>
            </a:rPr>
            <a:t>.</a:t>
          </a:r>
        </a:p>
      </dgm:t>
    </dgm:pt>
    <dgm:pt modelId="{0DC94597-36FA-4AFB-8013-D39CB2C94A54}" type="parTrans" cxnId="{F22E2798-80C0-4C4B-8051-98F03A2B97D4}">
      <dgm:prSet/>
      <dgm:spPr/>
      <dgm:t>
        <a:bodyPr/>
        <a:lstStyle/>
        <a:p>
          <a:endParaRPr lang="pt-PT"/>
        </a:p>
      </dgm:t>
    </dgm:pt>
    <dgm:pt modelId="{8EDA15CB-DD5A-4C2A-95C8-DE778D89B926}" type="sibTrans" cxnId="{F22E2798-80C0-4C4B-8051-98F03A2B97D4}">
      <dgm:prSet/>
      <dgm:spPr/>
      <dgm:t>
        <a:bodyPr/>
        <a:lstStyle/>
        <a:p>
          <a:endParaRPr lang="pt-PT"/>
        </a:p>
      </dgm:t>
    </dgm:pt>
    <dgm:pt modelId="{0DFC8155-BF07-456C-B9D1-ED7BF64750D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PT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Auxiliares de ação educativa</a:t>
          </a:r>
          <a:endParaRPr lang="pt-PT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8185676-FFBD-40DF-B004-1B5F8E6E819E}" type="parTrans" cxnId="{08275FAA-FD50-4E1D-98A9-22C6B255F737}">
      <dgm:prSet/>
      <dgm:spPr/>
      <dgm:t>
        <a:bodyPr/>
        <a:lstStyle/>
        <a:p>
          <a:endParaRPr lang="pt-PT"/>
        </a:p>
      </dgm:t>
    </dgm:pt>
    <dgm:pt modelId="{F58E0E01-71A2-467E-93D4-BEF2BF4C0F64}" type="sibTrans" cxnId="{08275FAA-FD50-4E1D-98A9-22C6B255F737}">
      <dgm:prSet/>
      <dgm:spPr/>
      <dgm:t>
        <a:bodyPr/>
        <a:lstStyle/>
        <a:p>
          <a:endParaRPr lang="pt-PT"/>
        </a:p>
      </dgm:t>
    </dgm:pt>
    <dgm:pt modelId="{68CAE3FF-E6FD-4E0C-BD42-0FA2C9856C8F}">
      <dgm:prSet phldrT="[Texto]" custT="1"/>
      <dgm:spPr/>
      <dgm:t>
        <a:bodyPr/>
        <a:lstStyle/>
        <a:p>
          <a:r>
            <a:rPr lang="pt-PT" sz="1800" dirty="0" smtClean="0">
              <a:latin typeface="Arial" pitchFamily="34" charset="0"/>
              <a:cs typeface="Arial" pitchFamily="34" charset="0"/>
            </a:rPr>
            <a:t>Registos durante os estágios;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F77ED7F3-470D-409E-B241-D9C9DBF916C1}" type="parTrans" cxnId="{0A3E2CBE-F5BC-476C-A52B-675C5ED7C56A}">
      <dgm:prSet/>
      <dgm:spPr/>
      <dgm:t>
        <a:bodyPr/>
        <a:lstStyle/>
        <a:p>
          <a:endParaRPr lang="pt-PT"/>
        </a:p>
      </dgm:t>
    </dgm:pt>
    <dgm:pt modelId="{1601909A-3096-4EBC-8BB1-A15F709D6EBF}" type="sibTrans" cxnId="{0A3E2CBE-F5BC-476C-A52B-675C5ED7C56A}">
      <dgm:prSet/>
      <dgm:spPr/>
      <dgm:t>
        <a:bodyPr/>
        <a:lstStyle/>
        <a:p>
          <a:endParaRPr lang="pt-PT"/>
        </a:p>
      </dgm:t>
    </dgm:pt>
    <dgm:pt modelId="{F66985E2-6FD2-425A-A4C7-F8932FB9557A}">
      <dgm:prSet phldrT="[Texto]" custT="1"/>
      <dgm:spPr/>
      <dgm:t>
        <a:bodyPr/>
        <a:lstStyle/>
        <a:p>
          <a:r>
            <a:rPr lang="pt-PT" sz="1800" dirty="0" smtClean="0">
              <a:latin typeface="Arial" pitchFamily="34" charset="0"/>
              <a:cs typeface="Arial" pitchFamily="34" charset="0"/>
            </a:rPr>
            <a:t>Pesquisa cientifica e fidedigna.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E0B36E3D-3B03-47A4-821C-8B78160C422B}" type="parTrans" cxnId="{A79089D9-E778-4025-B69A-3AC7386AF677}">
      <dgm:prSet/>
      <dgm:spPr/>
      <dgm:t>
        <a:bodyPr/>
        <a:lstStyle/>
        <a:p>
          <a:endParaRPr lang="pt-PT"/>
        </a:p>
      </dgm:t>
    </dgm:pt>
    <dgm:pt modelId="{E10BE4AF-C874-47FF-97CC-AF37C92C0D57}" type="sibTrans" cxnId="{A79089D9-E778-4025-B69A-3AC7386AF677}">
      <dgm:prSet/>
      <dgm:spPr/>
      <dgm:t>
        <a:bodyPr/>
        <a:lstStyle/>
        <a:p>
          <a:endParaRPr lang="pt-PT"/>
        </a:p>
      </dgm:t>
    </dgm:pt>
    <dgm:pt modelId="{8925B03F-C72A-4A0C-8385-C179A6C8AC82}" type="pres">
      <dgm:prSet presAssocID="{5AA2C40B-3283-4F4A-AB8C-30F9CFFCE16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6D4860CD-4A2C-47FA-8C27-B80C35319AAE}" type="pres">
      <dgm:prSet presAssocID="{5AA2C40B-3283-4F4A-AB8C-30F9CFFCE16A}" presName="arrow" presStyleLbl="bgShp" presStyleIdx="0" presStyleCnt="1"/>
      <dgm:spPr/>
    </dgm:pt>
    <dgm:pt modelId="{0EEC55F4-9A7D-423A-9F30-D0F8486D60B5}" type="pres">
      <dgm:prSet presAssocID="{5AA2C40B-3283-4F4A-AB8C-30F9CFFCE16A}" presName="arrowDiagram3" presStyleCnt="0"/>
      <dgm:spPr/>
    </dgm:pt>
    <dgm:pt modelId="{78D12D18-59AD-4966-8F06-0B8853D202FF}" type="pres">
      <dgm:prSet presAssocID="{17DB65E4-2521-4440-9B8B-157D66E2825F}" presName="bullet3a" presStyleLbl="node1" presStyleIdx="0" presStyleCnt="3"/>
      <dgm:spPr/>
    </dgm:pt>
    <dgm:pt modelId="{DB490179-AD59-47C5-9E26-BE69B074A377}" type="pres">
      <dgm:prSet presAssocID="{17DB65E4-2521-4440-9B8B-157D66E2825F}" presName="textBox3a" presStyleLbl="revTx" presStyleIdx="0" presStyleCnt="3" custScaleX="164924" custLinFactNeighborX="31214" custLinFactNeighborY="1003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2EBF2A1-96AE-4FE8-B410-30F82E4CF7EF}" type="pres">
      <dgm:prSet presAssocID="{E3DDFDBF-09E3-442F-A2D2-6D9404F436C4}" presName="bullet3b" presStyleLbl="node1" presStyleIdx="1" presStyleCnt="3"/>
      <dgm:spPr/>
    </dgm:pt>
    <dgm:pt modelId="{8616EEA5-72E7-4F76-8E63-D90AA05C5569}" type="pres">
      <dgm:prSet presAssocID="{E3DDFDBF-09E3-442F-A2D2-6D9404F436C4}" presName="textBox3b" presStyleLbl="revTx" presStyleIdx="1" presStyleCnt="3" custScaleX="236364" custLinFactNeighborX="-68940" custLinFactNeighborY="-7453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2853441-1CA7-4559-B69E-252DF1A0E86D}" type="pres">
      <dgm:prSet presAssocID="{EC716159-3C44-43D2-B75D-5A8274CFD130}" presName="bullet3c" presStyleLbl="node1" presStyleIdx="2" presStyleCnt="3" custLinFactNeighborX="38812" custLinFactNeighborY="-21241"/>
      <dgm:spPr/>
    </dgm:pt>
    <dgm:pt modelId="{B1CA225F-F952-4C40-AC20-7C7D91FD50BA}" type="pres">
      <dgm:prSet presAssocID="{EC716159-3C44-43D2-B75D-5A8274CFD130}" presName="textBox3c" presStyleLbl="revTx" presStyleIdx="2" presStyleCnt="3" custScaleX="214773" custScaleY="58666" custLinFactNeighborX="-8902" custLinFactNeighborY="418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3B9CFAE2-5753-4F7A-AFE5-1244A76B30C2}" type="presOf" srcId="{D22DB285-1DAA-48F8-801F-D5801E827C5C}" destId="{DB490179-AD59-47C5-9E26-BE69B074A377}" srcOrd="0" destOrd="1" presId="urn:microsoft.com/office/officeart/2005/8/layout/arrow2"/>
    <dgm:cxn modelId="{F41751CA-4C39-4064-8FB1-CA41A6BFB167}" srcId="{17DB65E4-2521-4440-9B8B-157D66E2825F}" destId="{D22DB285-1DAA-48F8-801F-D5801E827C5C}" srcOrd="0" destOrd="0" parTransId="{F190B803-A766-41A4-B854-093419F20BBE}" sibTransId="{0E1DD9DF-9288-40EA-8CB9-6B65AC92D98B}"/>
    <dgm:cxn modelId="{30BFFD71-C86E-4378-A106-D25448210002}" type="presOf" srcId="{8DC3F54C-1217-4D5C-94C2-3FB9EE21679A}" destId="{8616EEA5-72E7-4F76-8E63-D90AA05C5569}" srcOrd="0" destOrd="1" presId="urn:microsoft.com/office/officeart/2005/8/layout/arrow2"/>
    <dgm:cxn modelId="{F74F2A9A-2EA5-48CD-BA6B-2B1CDECB8850}" srcId="{E3DDFDBF-09E3-442F-A2D2-6D9404F436C4}" destId="{8DC3F54C-1217-4D5C-94C2-3FB9EE21679A}" srcOrd="0" destOrd="0" parTransId="{1595FDBD-AF97-4A7C-A848-DF942565AE24}" sibTransId="{79D72CBF-2CFC-4090-A7E5-17F062631AC2}"/>
    <dgm:cxn modelId="{9BAEA38D-0D33-4742-B7F3-1699306490AC}" srcId="{5AA2C40B-3283-4F4A-AB8C-30F9CFFCE16A}" destId="{17DB65E4-2521-4440-9B8B-157D66E2825F}" srcOrd="0" destOrd="0" parTransId="{1785A083-FDC9-46F3-BB25-E087EC85B237}" sibTransId="{2019255E-5272-4203-8415-28577DD94C59}"/>
    <dgm:cxn modelId="{A79089D9-E778-4025-B69A-3AC7386AF677}" srcId="{EC716159-3C44-43D2-B75D-5A8274CFD130}" destId="{F66985E2-6FD2-425A-A4C7-F8932FB9557A}" srcOrd="2" destOrd="0" parTransId="{E0B36E3D-3B03-47A4-821C-8B78160C422B}" sibTransId="{E10BE4AF-C874-47FF-97CC-AF37C92C0D57}"/>
    <dgm:cxn modelId="{59858F09-CD37-4A37-A71E-D2F2BE5C65DF}" srcId="{5AA2C40B-3283-4F4A-AB8C-30F9CFFCE16A}" destId="{E3DDFDBF-09E3-442F-A2D2-6D9404F436C4}" srcOrd="1" destOrd="0" parTransId="{EB0C748F-A06B-4F50-9E7D-FB27A0F872D5}" sibTransId="{F06C100F-3399-4A00-9687-2C0470F5EA24}"/>
    <dgm:cxn modelId="{D61F9EBE-8AE6-4467-9F81-830A596379CA}" type="presOf" srcId="{EC716159-3C44-43D2-B75D-5A8274CFD130}" destId="{B1CA225F-F952-4C40-AC20-7C7D91FD50BA}" srcOrd="0" destOrd="0" presId="urn:microsoft.com/office/officeart/2005/8/layout/arrow2"/>
    <dgm:cxn modelId="{9312A520-03FD-48A1-B056-4CE4BD01678C}" srcId="{17DB65E4-2521-4440-9B8B-157D66E2825F}" destId="{6827E7D5-7138-4E27-9A75-EB1C9241733F}" srcOrd="1" destOrd="0" parTransId="{240B2D66-308E-4E73-97AF-CD58160731FE}" sibTransId="{43C12273-CCB7-4BBA-B101-7F489436BCE7}"/>
    <dgm:cxn modelId="{176BDD65-97E6-4F70-974E-E514A6CA5A93}" type="presOf" srcId="{17DB65E4-2521-4440-9B8B-157D66E2825F}" destId="{DB490179-AD59-47C5-9E26-BE69B074A377}" srcOrd="0" destOrd="0" presId="urn:microsoft.com/office/officeart/2005/8/layout/arrow2"/>
    <dgm:cxn modelId="{1A650C26-BE96-4721-A92F-FDC74BC72564}" type="presOf" srcId="{0DFC8155-BF07-456C-B9D1-ED7BF64750D9}" destId="{8616EEA5-72E7-4F76-8E63-D90AA05C5569}" srcOrd="0" destOrd="3" presId="urn:microsoft.com/office/officeart/2005/8/layout/arrow2"/>
    <dgm:cxn modelId="{1621F6B1-8D73-4F06-B750-95474089BDCC}" srcId="{EC716159-3C44-43D2-B75D-5A8274CFD130}" destId="{C6DB6466-794F-4913-BB3E-72C6F8864E1B}" srcOrd="0" destOrd="0" parTransId="{945AFFA2-12B2-420F-88FF-158570FC2151}" sibTransId="{EBFEBC1D-07CF-471A-A3CA-80BBF49B210D}"/>
    <dgm:cxn modelId="{DABC2573-A273-4F02-A993-09E6EA837957}" type="presOf" srcId="{504A6C2B-9209-44C5-8386-3E053099E98E}" destId="{8616EEA5-72E7-4F76-8E63-D90AA05C5569}" srcOrd="0" destOrd="4" presId="urn:microsoft.com/office/officeart/2005/8/layout/arrow2"/>
    <dgm:cxn modelId="{0A3E2CBE-F5BC-476C-A52B-675C5ED7C56A}" srcId="{EC716159-3C44-43D2-B75D-5A8274CFD130}" destId="{68CAE3FF-E6FD-4E0C-BD42-0FA2C9856C8F}" srcOrd="1" destOrd="0" parTransId="{F77ED7F3-470D-409E-B241-D9C9DBF916C1}" sibTransId="{1601909A-3096-4EBC-8BB1-A15F709D6EBF}"/>
    <dgm:cxn modelId="{AFCCE856-C348-4467-9DA1-1A59201DA335}" type="presOf" srcId="{F66985E2-6FD2-425A-A4C7-F8932FB9557A}" destId="{B1CA225F-F952-4C40-AC20-7C7D91FD50BA}" srcOrd="0" destOrd="3" presId="urn:microsoft.com/office/officeart/2005/8/layout/arrow2"/>
    <dgm:cxn modelId="{475CE9BD-83FD-47DB-BECC-454E304CC4DD}" type="presOf" srcId="{C6DB6466-794F-4913-BB3E-72C6F8864E1B}" destId="{B1CA225F-F952-4C40-AC20-7C7D91FD50BA}" srcOrd="0" destOrd="1" presId="urn:microsoft.com/office/officeart/2005/8/layout/arrow2"/>
    <dgm:cxn modelId="{08275FAA-FD50-4E1D-98A9-22C6B255F737}" srcId="{E3DDFDBF-09E3-442F-A2D2-6D9404F436C4}" destId="{0DFC8155-BF07-456C-B9D1-ED7BF64750D9}" srcOrd="2" destOrd="0" parTransId="{18185676-FFBD-40DF-B004-1B5F8E6E819E}" sibTransId="{F58E0E01-71A2-467E-93D4-BEF2BF4C0F64}"/>
    <dgm:cxn modelId="{5221A4D0-A5F2-4515-B0A2-6D3A151192CC}" type="presOf" srcId="{68CAE3FF-E6FD-4E0C-BD42-0FA2C9856C8F}" destId="{B1CA225F-F952-4C40-AC20-7C7D91FD50BA}" srcOrd="0" destOrd="2" presId="urn:microsoft.com/office/officeart/2005/8/layout/arrow2"/>
    <dgm:cxn modelId="{601F435C-224E-4F63-A063-A5E3C5BDCB67}" type="presOf" srcId="{16DAACA0-58BB-454A-9713-89647F5549FA}" destId="{8616EEA5-72E7-4F76-8E63-D90AA05C5569}" srcOrd="0" destOrd="2" presId="urn:microsoft.com/office/officeart/2005/8/layout/arrow2"/>
    <dgm:cxn modelId="{65F8C34B-95BB-410F-8678-446D0C5EFFFD}" srcId="{E3DDFDBF-09E3-442F-A2D2-6D9404F436C4}" destId="{16DAACA0-58BB-454A-9713-89647F5549FA}" srcOrd="1" destOrd="0" parTransId="{10775898-E592-472F-A9D9-C465B814E2A1}" sibTransId="{34AAAB99-4F39-42D2-89A8-BCDB7A7D59F8}"/>
    <dgm:cxn modelId="{B505D364-74DC-4980-8758-02682F12F7F3}" type="presOf" srcId="{E3DDFDBF-09E3-442F-A2D2-6D9404F436C4}" destId="{8616EEA5-72E7-4F76-8E63-D90AA05C5569}" srcOrd="0" destOrd="0" presId="urn:microsoft.com/office/officeart/2005/8/layout/arrow2"/>
    <dgm:cxn modelId="{11C185F5-9476-4038-8E13-164806D8F27C}" srcId="{5AA2C40B-3283-4F4A-AB8C-30F9CFFCE16A}" destId="{EC716159-3C44-43D2-B75D-5A8274CFD130}" srcOrd="2" destOrd="0" parTransId="{A470806E-07C3-449E-A0AD-9ED15A429495}" sibTransId="{FF51E965-D959-44E9-A3B5-5E51EF1C5DC4}"/>
    <dgm:cxn modelId="{A8895189-63A2-4C32-981C-07525FA5CFE2}" type="presOf" srcId="{6827E7D5-7138-4E27-9A75-EB1C9241733F}" destId="{DB490179-AD59-47C5-9E26-BE69B074A377}" srcOrd="0" destOrd="2" presId="urn:microsoft.com/office/officeart/2005/8/layout/arrow2"/>
    <dgm:cxn modelId="{F22E2798-80C0-4C4B-8051-98F03A2B97D4}" srcId="{E3DDFDBF-09E3-442F-A2D2-6D9404F436C4}" destId="{504A6C2B-9209-44C5-8386-3E053099E98E}" srcOrd="3" destOrd="0" parTransId="{0DC94597-36FA-4AFB-8013-D39CB2C94A54}" sibTransId="{8EDA15CB-DD5A-4C2A-95C8-DE778D89B926}"/>
    <dgm:cxn modelId="{B4A6E670-E146-4E3C-A5F0-3EBD148B94DA}" type="presOf" srcId="{5AA2C40B-3283-4F4A-AB8C-30F9CFFCE16A}" destId="{8925B03F-C72A-4A0C-8385-C179A6C8AC82}" srcOrd="0" destOrd="0" presId="urn:microsoft.com/office/officeart/2005/8/layout/arrow2"/>
    <dgm:cxn modelId="{D7B22E15-B574-4375-98F5-5F66AC6F0F4A}" type="presParOf" srcId="{8925B03F-C72A-4A0C-8385-C179A6C8AC82}" destId="{6D4860CD-4A2C-47FA-8C27-B80C35319AAE}" srcOrd="0" destOrd="0" presId="urn:microsoft.com/office/officeart/2005/8/layout/arrow2"/>
    <dgm:cxn modelId="{77409613-3384-4767-BB09-373CB5E051DC}" type="presParOf" srcId="{8925B03F-C72A-4A0C-8385-C179A6C8AC82}" destId="{0EEC55F4-9A7D-423A-9F30-D0F8486D60B5}" srcOrd="1" destOrd="0" presId="urn:microsoft.com/office/officeart/2005/8/layout/arrow2"/>
    <dgm:cxn modelId="{B3CC4948-F935-4626-91DC-41E9F0973AC3}" type="presParOf" srcId="{0EEC55F4-9A7D-423A-9F30-D0F8486D60B5}" destId="{78D12D18-59AD-4966-8F06-0B8853D202FF}" srcOrd="0" destOrd="0" presId="urn:microsoft.com/office/officeart/2005/8/layout/arrow2"/>
    <dgm:cxn modelId="{D73FED63-C99B-4825-B6CF-945625B3C9B3}" type="presParOf" srcId="{0EEC55F4-9A7D-423A-9F30-D0F8486D60B5}" destId="{DB490179-AD59-47C5-9E26-BE69B074A377}" srcOrd="1" destOrd="0" presId="urn:microsoft.com/office/officeart/2005/8/layout/arrow2"/>
    <dgm:cxn modelId="{C053D6A5-5AF3-4117-8326-E27E4452612D}" type="presParOf" srcId="{0EEC55F4-9A7D-423A-9F30-D0F8486D60B5}" destId="{92EBF2A1-96AE-4FE8-B410-30F82E4CF7EF}" srcOrd="2" destOrd="0" presId="urn:microsoft.com/office/officeart/2005/8/layout/arrow2"/>
    <dgm:cxn modelId="{800FE8F2-A549-42C1-AAE3-3F7C39BDC697}" type="presParOf" srcId="{0EEC55F4-9A7D-423A-9F30-D0F8486D60B5}" destId="{8616EEA5-72E7-4F76-8E63-D90AA05C5569}" srcOrd="3" destOrd="0" presId="urn:microsoft.com/office/officeart/2005/8/layout/arrow2"/>
    <dgm:cxn modelId="{EC19E055-E0E4-4D7D-B92A-E196A22886BA}" type="presParOf" srcId="{0EEC55F4-9A7D-423A-9F30-D0F8486D60B5}" destId="{22853441-1CA7-4559-B69E-252DF1A0E86D}" srcOrd="4" destOrd="0" presId="urn:microsoft.com/office/officeart/2005/8/layout/arrow2"/>
    <dgm:cxn modelId="{54EA6BDE-A380-473F-AD0C-A2AE360ADF2D}" type="presParOf" srcId="{0EEC55F4-9A7D-423A-9F30-D0F8486D60B5}" destId="{B1CA225F-F952-4C40-AC20-7C7D91FD50B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A633E8-785B-4FE0-B6F0-EDCB6C9D8F5B}" type="doc">
      <dgm:prSet loTypeId="urn:microsoft.com/office/officeart/2005/8/layout/radial3" loCatId="cycle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pt-PT"/>
        </a:p>
      </dgm:t>
    </dgm:pt>
    <dgm:pt modelId="{3EBE956B-A229-45ED-A09D-D80F497D7F27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2400" b="0" dirty="0" smtClean="0">
              <a:latin typeface="Arial" pitchFamily="34" charset="0"/>
              <a:cs typeface="Arial" pitchFamily="34" charset="0"/>
            </a:rPr>
            <a:t>Os Brinquedos classificam-se quanto:</a:t>
          </a:r>
          <a:endParaRPr lang="pt-PT" sz="2400" b="0" dirty="0">
            <a:latin typeface="Arial" pitchFamily="34" charset="0"/>
            <a:cs typeface="Arial" pitchFamily="34" charset="0"/>
          </a:endParaRPr>
        </a:p>
      </dgm:t>
    </dgm:pt>
    <dgm:pt modelId="{E79C8DEC-18EB-4377-8577-12160B35E30D}" type="parTrans" cxnId="{04371FD3-AB78-40DF-A35E-3904DCB0FCE7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33B5C2D-204B-4E90-82E8-6DC6014FD2C3}" type="sibTrans" cxnId="{04371FD3-AB78-40DF-A35E-3904DCB0FCE7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208E292-8B39-47E5-8EAD-23615AF38ACC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sexo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2F4710C3-E981-4668-9BBC-F2D2AE4246A0}" type="parTrans" cxnId="{AF92567A-76E0-4BDD-915C-6B7F77235FF4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A8151A0-350F-4E6B-B100-B43A3B6C4751}" type="sibTrans" cxnId="{AF92567A-76E0-4BDD-915C-6B7F77235FF4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47C57B5-E855-49C4-A17A-2BD54CC920DB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Idade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4463F0E5-C3E1-4CCB-8F26-24B4A9F35ADE}" type="parTrans" cxnId="{87BF4097-3F67-4E3E-AC98-8307BFA3C64B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18BAB4A-2294-4BDA-A554-18DB8A391A23}" type="sibTrans" cxnId="{87BF4097-3F67-4E3E-AC98-8307BFA3C64B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3E04D7D-5372-4EEF-9673-9F5F88DD1945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Conteúdo pedagógico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4766D8CE-6A7C-4DF9-AB0E-77FF9B377B51}" type="parTrans" cxnId="{83F514D0-B6BA-4701-BB53-EC1930EF1107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46F36DE-82BE-42C2-9975-399066AC4F8F}" type="sibTrans" cxnId="{83F514D0-B6BA-4701-BB53-EC1930EF1107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43EC00C-7D52-4EC6-8271-74A35122BE75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jogos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D9BCFA29-DF2C-4639-810B-A38E73C46CBC}" type="parTrans" cxnId="{595E1E30-0659-449D-A42E-E3FCAF619413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A9FA53F-28CC-4085-B8A3-321DC0CBAFEE}" type="sibTrans" cxnId="{595E1E30-0659-449D-A42E-E3FCAF619413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656A4D4-135C-4092-8199-BF964CD2D394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Conceção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569C2360-B579-46AA-9F26-6945FB8B74C6}" type="parTrans" cxnId="{D8D0D197-C7C4-47FF-B925-A8AC3F6E3ADD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E6ED240-5B10-495B-B559-49429BF8D6E4}" type="sibTrans" cxnId="{D8D0D197-C7C4-47FF-B925-A8AC3F6E3ADD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38C6E8A-7DED-4DDE-B606-9DB339AB483F}">
      <dgm:prSet phldrT="[Texto]" custT="1"/>
      <dgm:spPr>
        <a:solidFill>
          <a:srgbClr val="0066CC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gm:spPr>
      <dgm:t>
        <a:bodyPr/>
        <a:lstStyle/>
        <a:p>
          <a:r>
            <a:rPr lang="pt-PT" sz="1800" smtClean="0">
              <a:latin typeface="Arial" pitchFamily="34" charset="0"/>
              <a:cs typeface="Arial" pitchFamily="34" charset="0"/>
            </a:rPr>
            <a:t>imitação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AA1BD372-619D-4B8E-8B11-25CFAC1898EC}" type="parTrans" cxnId="{DE9F5C81-A570-491E-9FFC-A3CB6D074D22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225902A-153B-4FD3-BA5B-1B5103636158}" type="sibTrans" cxnId="{DE9F5C81-A570-491E-9FFC-A3CB6D074D22}">
      <dgm:prSet/>
      <dgm:spPr/>
      <dgm:t>
        <a:bodyPr/>
        <a:lstStyle/>
        <a:p>
          <a:endParaRPr lang="pt-PT" sz="18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9E6AAD7-39D6-4062-B7BB-3FD9EEFCAF81}" type="pres">
      <dgm:prSet presAssocID="{66A633E8-785B-4FE0-B6F0-EDCB6C9D8F5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78E3FE9-7AA7-4775-BD2F-2A4F356267CE}" type="pres">
      <dgm:prSet presAssocID="{66A633E8-785B-4FE0-B6F0-EDCB6C9D8F5B}" presName="radial" presStyleCnt="0">
        <dgm:presLayoutVars>
          <dgm:animLvl val="ctr"/>
        </dgm:presLayoutVars>
      </dgm:prSet>
      <dgm:spPr/>
    </dgm:pt>
    <dgm:pt modelId="{1D5F8843-54B6-4AC4-97C9-109F9A7559C0}" type="pres">
      <dgm:prSet presAssocID="{3EBE956B-A229-45ED-A09D-D80F497D7F27}" presName="centerShape" presStyleLbl="vennNode1" presStyleIdx="0" presStyleCnt="7"/>
      <dgm:spPr/>
      <dgm:t>
        <a:bodyPr/>
        <a:lstStyle/>
        <a:p>
          <a:endParaRPr lang="pt-PT"/>
        </a:p>
      </dgm:t>
    </dgm:pt>
    <dgm:pt modelId="{B72E623B-4E4A-4F6C-854F-2E9A1D684F73}" type="pres">
      <dgm:prSet presAssocID="{E208E292-8B39-47E5-8EAD-23615AF38ACC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EFDA952-86B7-47F6-8ECA-258834D31ED8}" type="pres">
      <dgm:prSet presAssocID="{747C57B5-E855-49C4-A17A-2BD54CC920DB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5340BE8-615C-43DD-8304-D9C6E0B0FDD5}" type="pres">
      <dgm:prSet presAssocID="{E656A4D4-135C-4092-8199-BF964CD2D394}" presName="node" presStyleLbl="vennNode1" presStyleIdx="3" presStyleCnt="7" custScaleX="119858" custScaleY="11645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3FF25D5-586D-40B4-BF7E-476AC999D689}" type="pres">
      <dgm:prSet presAssocID="{138C6E8A-7DED-4DDE-B606-9DB339AB483F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AD7D03D-279A-48D0-9D7F-FE952A7155DA}" type="pres">
      <dgm:prSet presAssocID="{D3E04D7D-5372-4EEF-9673-9F5F88DD1945}" presName="node" presStyleLbl="vennNode1" presStyleIdx="5" presStyleCnt="7" custScaleX="120738" custScaleY="10696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B60A16B-CAAB-4C48-B90E-25A9621624C3}" type="pres">
      <dgm:prSet presAssocID="{343EC00C-7D52-4EC6-8271-74A35122BE75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AF92567A-76E0-4BDD-915C-6B7F77235FF4}" srcId="{3EBE956B-A229-45ED-A09D-D80F497D7F27}" destId="{E208E292-8B39-47E5-8EAD-23615AF38ACC}" srcOrd="0" destOrd="0" parTransId="{2F4710C3-E981-4668-9BBC-F2D2AE4246A0}" sibTransId="{DA8151A0-350F-4E6B-B100-B43A3B6C4751}"/>
    <dgm:cxn modelId="{88B08A0D-7E95-4F1C-9F26-E73C9800C365}" type="presOf" srcId="{747C57B5-E855-49C4-A17A-2BD54CC920DB}" destId="{6EFDA952-86B7-47F6-8ECA-258834D31ED8}" srcOrd="0" destOrd="0" presId="urn:microsoft.com/office/officeart/2005/8/layout/radial3"/>
    <dgm:cxn modelId="{F199FD35-4AAF-45CE-A043-AD3BF385CDFA}" type="presOf" srcId="{E208E292-8B39-47E5-8EAD-23615AF38ACC}" destId="{B72E623B-4E4A-4F6C-854F-2E9A1D684F73}" srcOrd="0" destOrd="0" presId="urn:microsoft.com/office/officeart/2005/8/layout/radial3"/>
    <dgm:cxn modelId="{87BF4097-3F67-4E3E-AC98-8307BFA3C64B}" srcId="{3EBE956B-A229-45ED-A09D-D80F497D7F27}" destId="{747C57B5-E855-49C4-A17A-2BD54CC920DB}" srcOrd="1" destOrd="0" parTransId="{4463F0E5-C3E1-4CCB-8F26-24B4A9F35ADE}" sibTransId="{718BAB4A-2294-4BDA-A554-18DB8A391A23}"/>
    <dgm:cxn modelId="{91D2BDE9-1200-4C2B-AF0B-604D583D03ED}" type="presOf" srcId="{3EBE956B-A229-45ED-A09D-D80F497D7F27}" destId="{1D5F8843-54B6-4AC4-97C9-109F9A7559C0}" srcOrd="0" destOrd="0" presId="urn:microsoft.com/office/officeart/2005/8/layout/radial3"/>
    <dgm:cxn modelId="{FEFE6BC8-07B9-4F8E-B409-61135BC8D921}" type="presOf" srcId="{66A633E8-785B-4FE0-B6F0-EDCB6C9D8F5B}" destId="{C9E6AAD7-39D6-4062-B7BB-3FD9EEFCAF81}" srcOrd="0" destOrd="0" presId="urn:microsoft.com/office/officeart/2005/8/layout/radial3"/>
    <dgm:cxn modelId="{595E1E30-0659-449D-A42E-E3FCAF619413}" srcId="{3EBE956B-A229-45ED-A09D-D80F497D7F27}" destId="{343EC00C-7D52-4EC6-8271-74A35122BE75}" srcOrd="5" destOrd="0" parTransId="{D9BCFA29-DF2C-4639-810B-A38E73C46CBC}" sibTransId="{2A9FA53F-28CC-4085-B8A3-321DC0CBAFEE}"/>
    <dgm:cxn modelId="{83F514D0-B6BA-4701-BB53-EC1930EF1107}" srcId="{3EBE956B-A229-45ED-A09D-D80F497D7F27}" destId="{D3E04D7D-5372-4EEF-9673-9F5F88DD1945}" srcOrd="4" destOrd="0" parTransId="{4766D8CE-6A7C-4DF9-AB0E-77FF9B377B51}" sibTransId="{C46F36DE-82BE-42C2-9975-399066AC4F8F}"/>
    <dgm:cxn modelId="{04371FD3-AB78-40DF-A35E-3904DCB0FCE7}" srcId="{66A633E8-785B-4FE0-B6F0-EDCB6C9D8F5B}" destId="{3EBE956B-A229-45ED-A09D-D80F497D7F27}" srcOrd="0" destOrd="0" parTransId="{E79C8DEC-18EB-4377-8577-12160B35E30D}" sibTransId="{433B5C2D-204B-4E90-82E8-6DC6014FD2C3}"/>
    <dgm:cxn modelId="{DE9F5C81-A570-491E-9FFC-A3CB6D074D22}" srcId="{3EBE956B-A229-45ED-A09D-D80F497D7F27}" destId="{138C6E8A-7DED-4DDE-B606-9DB339AB483F}" srcOrd="3" destOrd="0" parTransId="{AA1BD372-619D-4B8E-8B11-25CFAC1898EC}" sibTransId="{B225902A-153B-4FD3-BA5B-1B5103636158}"/>
    <dgm:cxn modelId="{1AE20419-00EF-43CC-B01F-4BDDE41A7966}" type="presOf" srcId="{E656A4D4-135C-4092-8199-BF964CD2D394}" destId="{F5340BE8-615C-43DD-8304-D9C6E0B0FDD5}" srcOrd="0" destOrd="0" presId="urn:microsoft.com/office/officeart/2005/8/layout/radial3"/>
    <dgm:cxn modelId="{EC5E0B66-08CB-4D60-BD7D-41CB4EBDF878}" type="presOf" srcId="{343EC00C-7D52-4EC6-8271-74A35122BE75}" destId="{2B60A16B-CAAB-4C48-B90E-25A9621624C3}" srcOrd="0" destOrd="0" presId="urn:microsoft.com/office/officeart/2005/8/layout/radial3"/>
    <dgm:cxn modelId="{D2F97BDF-7112-450F-A78D-77F940B4A846}" type="presOf" srcId="{138C6E8A-7DED-4DDE-B606-9DB339AB483F}" destId="{D3FF25D5-586D-40B4-BF7E-476AC999D689}" srcOrd="0" destOrd="0" presId="urn:microsoft.com/office/officeart/2005/8/layout/radial3"/>
    <dgm:cxn modelId="{D8D0D197-C7C4-47FF-B925-A8AC3F6E3ADD}" srcId="{3EBE956B-A229-45ED-A09D-D80F497D7F27}" destId="{E656A4D4-135C-4092-8199-BF964CD2D394}" srcOrd="2" destOrd="0" parTransId="{569C2360-B579-46AA-9F26-6945FB8B74C6}" sibTransId="{CE6ED240-5B10-495B-B559-49429BF8D6E4}"/>
    <dgm:cxn modelId="{EEC2461F-8F47-40E6-9DCE-0AD5EB0796B5}" type="presOf" srcId="{D3E04D7D-5372-4EEF-9673-9F5F88DD1945}" destId="{DAD7D03D-279A-48D0-9D7F-FE952A7155DA}" srcOrd="0" destOrd="0" presId="urn:microsoft.com/office/officeart/2005/8/layout/radial3"/>
    <dgm:cxn modelId="{C0348BB6-A161-4D20-AFF6-262C83B1F198}" type="presParOf" srcId="{C9E6AAD7-39D6-4062-B7BB-3FD9EEFCAF81}" destId="{778E3FE9-7AA7-4775-BD2F-2A4F356267CE}" srcOrd="0" destOrd="0" presId="urn:microsoft.com/office/officeart/2005/8/layout/radial3"/>
    <dgm:cxn modelId="{58BE41E9-DA94-4670-A65B-7B1B74366A38}" type="presParOf" srcId="{778E3FE9-7AA7-4775-BD2F-2A4F356267CE}" destId="{1D5F8843-54B6-4AC4-97C9-109F9A7559C0}" srcOrd="0" destOrd="0" presId="urn:microsoft.com/office/officeart/2005/8/layout/radial3"/>
    <dgm:cxn modelId="{6EC9F52F-1037-4D06-8870-14B17A572E3B}" type="presParOf" srcId="{778E3FE9-7AA7-4775-BD2F-2A4F356267CE}" destId="{B72E623B-4E4A-4F6C-854F-2E9A1D684F73}" srcOrd="1" destOrd="0" presId="urn:microsoft.com/office/officeart/2005/8/layout/radial3"/>
    <dgm:cxn modelId="{7DC4A13B-F26C-4ABF-A9AA-29A750936D2F}" type="presParOf" srcId="{778E3FE9-7AA7-4775-BD2F-2A4F356267CE}" destId="{6EFDA952-86B7-47F6-8ECA-258834D31ED8}" srcOrd="2" destOrd="0" presId="urn:microsoft.com/office/officeart/2005/8/layout/radial3"/>
    <dgm:cxn modelId="{AFF9D6DC-92A4-4055-A5FA-B5FE86B349C4}" type="presParOf" srcId="{778E3FE9-7AA7-4775-BD2F-2A4F356267CE}" destId="{F5340BE8-615C-43DD-8304-D9C6E0B0FDD5}" srcOrd="3" destOrd="0" presId="urn:microsoft.com/office/officeart/2005/8/layout/radial3"/>
    <dgm:cxn modelId="{B5FD7C78-A8E6-4B58-816E-3B8399A4F612}" type="presParOf" srcId="{778E3FE9-7AA7-4775-BD2F-2A4F356267CE}" destId="{D3FF25D5-586D-40B4-BF7E-476AC999D689}" srcOrd="4" destOrd="0" presId="urn:microsoft.com/office/officeart/2005/8/layout/radial3"/>
    <dgm:cxn modelId="{CD468684-C391-407B-91A0-21703FF4B9F2}" type="presParOf" srcId="{778E3FE9-7AA7-4775-BD2F-2A4F356267CE}" destId="{DAD7D03D-279A-48D0-9D7F-FE952A7155DA}" srcOrd="5" destOrd="0" presId="urn:microsoft.com/office/officeart/2005/8/layout/radial3"/>
    <dgm:cxn modelId="{CB80D3F3-AA65-43DB-A473-1C4EF77C773C}" type="presParOf" srcId="{778E3FE9-7AA7-4775-BD2F-2A4F356267CE}" destId="{2B60A16B-CAAB-4C48-B90E-25A9621624C3}" srcOrd="6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A692D3-6355-456D-9D08-C144CF3A4C71}" type="doc">
      <dgm:prSet loTypeId="urn:microsoft.com/office/officeart/2005/8/layout/hList1" loCatId="list" qsTypeId="urn:microsoft.com/office/officeart/2005/8/quickstyle/3d3" qsCatId="3D" csTypeId="urn:microsoft.com/office/officeart/2005/8/colors/colorful4" csCatId="colorful" phldr="1"/>
      <dgm:spPr>
        <a:scene3d>
          <a:camera prst="perspectiveRight"/>
          <a:lightRig rig="threePt" dir="t"/>
        </a:scene3d>
      </dgm:spPr>
      <dgm:t>
        <a:bodyPr/>
        <a:lstStyle/>
        <a:p>
          <a:endParaRPr lang="pt-PT"/>
        </a:p>
      </dgm:t>
    </dgm:pt>
    <dgm:pt modelId="{A5CE77F2-7809-463C-A989-9A4A0EF6BA1F}">
      <dgm:prSet phldrT="[Texto]" custT="1"/>
      <dgm:spPr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itchFamily="34" charset="0"/>
              <a:cs typeface="Arial" pitchFamily="34" charset="0"/>
            </a:rPr>
            <a:t>Brinquedos existentes nos contextos</a:t>
          </a:r>
          <a:endParaRPr lang="pt-PT" sz="1800" dirty="0"/>
        </a:p>
      </dgm:t>
    </dgm:pt>
    <dgm:pt modelId="{0A493587-9EAA-4AF3-8564-B8F6878940BE}" type="parTrans" cxnId="{4B80D81B-782F-4BD9-AF1A-D2007D7E50A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8A6BD1DE-4A9F-4C50-924C-2EFD8615F273}" type="sibTrans" cxnId="{4B80D81B-782F-4BD9-AF1A-D2007D7E50A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18AB730C-546E-4113-A395-478BAF97392B}">
      <dgm:prSet phldrT="[Texto]"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anose="020B0604020202020204" pitchFamily="34" charset="0"/>
              <a:cs typeface="Arial" panose="020B0604020202020204" pitchFamily="34" charset="0"/>
            </a:rPr>
            <a:t>A existência de brinquedos é diferente do contexto de creche para o contexto de jardim de infância.</a:t>
          </a:r>
          <a:endParaRPr lang="pt-PT" sz="1800" dirty="0"/>
        </a:p>
      </dgm:t>
    </dgm:pt>
    <dgm:pt modelId="{23D91046-9DA9-44D4-81EA-E57CAA5963A9}" type="parTrans" cxnId="{E4538368-9E62-48A9-B40B-1D92014A1F1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30D2C57D-18BD-420A-BABC-2649137B70E3}" type="sibTrans" cxnId="{E4538368-9E62-48A9-B40B-1D92014A1F1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63B1F1C0-0B28-447D-AD62-7781DA01F2BE}">
      <dgm:prSet phldrT="[Texto]" custT="1"/>
      <dgm:spPr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itchFamily="34" charset="0"/>
              <a:cs typeface="Arial" pitchFamily="34" charset="0"/>
            </a:rPr>
            <a:t>Classificação dos vários brinquedos</a:t>
          </a:r>
          <a:endParaRPr lang="pt-PT" sz="1800" dirty="0"/>
        </a:p>
      </dgm:t>
    </dgm:pt>
    <dgm:pt modelId="{8EFB9BB5-C739-4AD0-B0AD-72657C8FAFF6}" type="parTrans" cxnId="{4B9015E2-94C7-4973-A8AD-4F9E58494DE6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35449E13-86C3-49AC-9114-FA01DE06540A}" type="sibTrans" cxnId="{4B9015E2-94C7-4973-A8AD-4F9E58494DE6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3F19B567-2303-443F-91C1-19E5550FD461}">
      <dgm:prSet phldrT="[Texto]"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itchFamily="34" charset="0"/>
              <a:cs typeface="Arial" pitchFamily="34" charset="0"/>
            </a:rPr>
            <a:t>Nesta tabela foram abordadas várias características dos brinquedos, como a sua textura, forma, tamanho, versatilidade e diversidade.</a:t>
          </a:r>
          <a:endParaRPr lang="pt-PT" sz="1800" dirty="0"/>
        </a:p>
      </dgm:t>
    </dgm:pt>
    <dgm:pt modelId="{5C708B96-9561-4977-B1EE-A620BD072BBA}" type="parTrans" cxnId="{056BAE69-5443-4934-A4F8-ADF32EE5D5D6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F8D8C2B7-A056-4E64-BC41-735445FD3C3A}" type="sibTrans" cxnId="{056BAE69-5443-4934-A4F8-ADF32EE5D5D6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3362FA3D-CB79-4A71-8B73-56C8719F4F3B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endParaRPr lang="pt-PT" sz="18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C411DE-5A1B-4424-B687-97A6251932E6}" type="parTrans" cxnId="{B95EE78F-2883-442E-8267-1F3E11FF873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9688F0E1-E2A3-4101-8814-1C7216C509B7}" type="sibTrans" cxnId="{B95EE78F-2883-442E-8267-1F3E11FF8733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CA686652-6E86-49F2-AD49-24B5EC64C67C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anose="020B0604020202020204" pitchFamily="34" charset="0"/>
              <a:cs typeface="Arial" panose="020B0604020202020204" pitchFamily="34" charset="0"/>
            </a:rPr>
            <a:t>A quantidade de brinquedos varia, existindo mais variedade no contexto de jardim de infância.</a:t>
          </a:r>
          <a:endParaRPr lang="pt-PT" sz="18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65D60B-5679-4EA5-A480-3138758E4744}" type="parTrans" cxnId="{6ABB70AF-ACF6-43CB-8392-F816B496B22C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4D912D18-14C7-4C5E-B7D2-07AADDCCAF3F}" type="sibTrans" cxnId="{6ABB70AF-ACF6-43CB-8392-F816B496B22C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2B51E272-F92E-45B5-9B83-3000689A1FD4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endParaRPr lang="pt-PT" sz="18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5BF1D6-6404-43BC-B96D-105CD4B301DD}" type="parTrans" cxnId="{4A11BE95-4D81-4BDB-951A-75DD20F4DBD8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E870FDB0-E6CB-4572-9B3B-D31D0D3FEC31}" type="sibTrans" cxnId="{4A11BE95-4D81-4BDB-951A-75DD20F4DBD8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9465C8F2-9AA5-4B6B-BCB7-2A24CF5CD0C6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anose="020B0604020202020204" pitchFamily="34" charset="0"/>
              <a:cs typeface="Arial" panose="020B0604020202020204" pitchFamily="34" charset="0"/>
            </a:rPr>
            <a:t>Não existe muitos brinquedos em comum nos dois contextos pelo facto de serem idades diferentes.</a:t>
          </a:r>
          <a:endParaRPr lang="pt-PT" sz="18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D60E43-FC52-4B43-B80A-C4E4BE7F25E3}" type="parTrans" cxnId="{1FF580D3-2F10-4330-B54D-FD147F8470FF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3E077574-8A86-415F-B22D-019DF79773CF}" type="sibTrans" cxnId="{1FF580D3-2F10-4330-B54D-FD147F8470FF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C4F99DA8-0B86-47B3-ACFC-89FB934D9DEC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endParaRPr lang="pt-PT" sz="1800" dirty="0" smtClean="0">
            <a:latin typeface="Arial" pitchFamily="34" charset="0"/>
            <a:cs typeface="Arial" pitchFamily="34" charset="0"/>
          </a:endParaRPr>
        </a:p>
      </dgm:t>
    </dgm:pt>
    <dgm:pt modelId="{E8558BE5-A3AB-402D-9FF1-90234DFEFCB4}" type="parTrans" cxnId="{9DE649DD-E4FB-4D86-8340-421B17A98931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F2500DDB-5E5C-4F6C-8933-9DC84C000B71}" type="sibTrans" cxnId="{9DE649DD-E4FB-4D86-8340-421B17A98931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65A16097-9B7C-4C26-BB22-BB8F7A7EE009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itchFamily="34" charset="0"/>
              <a:cs typeface="Arial" pitchFamily="34" charset="0"/>
            </a:rPr>
            <a:t>Um dos itens a ter em atenção na tabela foi o grau de utilização que as crianças fazem de todos os brinquedos.</a:t>
          </a:r>
          <a:endParaRPr lang="pt-PT" sz="1800" dirty="0" smtClean="0">
            <a:latin typeface="Arial" pitchFamily="34" charset="0"/>
            <a:cs typeface="Arial" pitchFamily="34" charset="0"/>
          </a:endParaRPr>
        </a:p>
      </dgm:t>
    </dgm:pt>
    <dgm:pt modelId="{72167B1F-4799-455A-B85F-DC97600174CE}" type="parTrans" cxnId="{87C83114-C2DB-4295-9C13-86C3535CBB99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7CD533C8-1C7E-412E-8475-B588351A1838}" type="sibTrans" cxnId="{87C83114-C2DB-4295-9C13-86C3535CBB99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5160ADC1-436F-48AE-9AE8-4CFD35CF0109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endParaRPr lang="pt-PT" sz="1800" dirty="0" smtClean="0">
            <a:latin typeface="Arial" pitchFamily="34" charset="0"/>
            <a:cs typeface="Arial" pitchFamily="34" charset="0"/>
          </a:endParaRPr>
        </a:p>
      </dgm:t>
    </dgm:pt>
    <dgm:pt modelId="{CF4BFC02-8237-496E-8DBD-FC96810A08DE}" type="parTrans" cxnId="{6DACD044-32FE-4F5B-A3D6-80146FCFB019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C6663F4A-75D0-41FB-B033-30BD09A29B17}" type="sibTrans" cxnId="{6DACD044-32FE-4F5B-A3D6-80146FCFB019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7522EC61-1589-491D-9EFD-8D8ED774199B}">
      <dgm:prSet custT="1"/>
      <dgm:spPr>
        <a:solidFill>
          <a:schemeClr val="bg1">
            <a:alpha val="90000"/>
          </a:schemeClr>
        </a:solidFill>
        <a:sp3d contourW="19050" prstMaterial="metal">
          <a:bevelT w="88900" h="203200"/>
          <a:bevelB w="165100" h="254000"/>
        </a:sp3d>
      </dgm:spPr>
      <dgm:t>
        <a:bodyPr/>
        <a:lstStyle/>
        <a:p>
          <a:pPr algn="ctr">
            <a:lnSpc>
              <a:spcPct val="100000"/>
            </a:lnSpc>
          </a:pPr>
          <a:r>
            <a:rPr lang="pt-PT" sz="1800" dirty="0" smtClean="0">
              <a:latin typeface="Arial" pitchFamily="34" charset="0"/>
              <a:cs typeface="Arial" pitchFamily="34" charset="0"/>
            </a:rPr>
            <a:t>Foram selecionados de forma aleatória catorze brinquedos.</a:t>
          </a:r>
          <a:endParaRPr lang="pt-PT" sz="1800" dirty="0">
            <a:latin typeface="Arial" pitchFamily="34" charset="0"/>
            <a:cs typeface="Arial" pitchFamily="34" charset="0"/>
          </a:endParaRPr>
        </a:p>
      </dgm:t>
    </dgm:pt>
    <dgm:pt modelId="{34D1FAC8-1C85-43A4-B9B3-D0C28C4F9531}" type="parTrans" cxnId="{902F1F7E-3828-407D-951D-777C17B9B3C2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7365E00B-F8F3-4449-97C4-5AACB51022C8}" type="sibTrans" cxnId="{902F1F7E-3828-407D-951D-777C17B9B3C2}">
      <dgm:prSet/>
      <dgm:spPr/>
      <dgm:t>
        <a:bodyPr/>
        <a:lstStyle/>
        <a:p>
          <a:pPr algn="ctr">
            <a:lnSpc>
              <a:spcPct val="100000"/>
            </a:lnSpc>
          </a:pPr>
          <a:endParaRPr lang="pt-PT" sz="1800"/>
        </a:p>
      </dgm:t>
    </dgm:pt>
    <dgm:pt modelId="{13F567D1-015E-453A-9B32-656DE226ECAD}" type="pres">
      <dgm:prSet presAssocID="{ECA692D3-6355-456D-9D08-C144CF3A4C71}" presName="Name0" presStyleCnt="0">
        <dgm:presLayoutVars>
          <dgm:dir/>
          <dgm:animLvl val="lvl"/>
          <dgm:resizeHandles val="exact"/>
        </dgm:presLayoutVars>
      </dgm:prSet>
      <dgm:spPr/>
    </dgm:pt>
    <dgm:pt modelId="{3792E1C0-44B1-4656-B9E8-381836E63445}" type="pres">
      <dgm:prSet presAssocID="{A5CE77F2-7809-463C-A989-9A4A0EF6BA1F}" presName="composite" presStyleCnt="0"/>
      <dgm:spPr>
        <a:sp3d>
          <a:bevelT/>
        </a:sp3d>
      </dgm:spPr>
    </dgm:pt>
    <dgm:pt modelId="{196F260F-3586-4649-9CCA-2C79EDD659B3}" type="pres">
      <dgm:prSet presAssocID="{A5CE77F2-7809-463C-A989-9A4A0EF6BA1F}" presName="parTx" presStyleLbl="alignNode1" presStyleIdx="0" presStyleCnt="2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3820E09-B0E4-4171-A270-EBA22DF0E146}" type="pres">
      <dgm:prSet presAssocID="{A5CE77F2-7809-463C-A989-9A4A0EF6BA1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2F78D21-DF20-4267-BAF4-98147957B520}" type="pres">
      <dgm:prSet presAssocID="{8A6BD1DE-4A9F-4C50-924C-2EFD8615F273}" presName="space" presStyleCnt="0"/>
      <dgm:spPr>
        <a:sp3d>
          <a:bevelT/>
        </a:sp3d>
      </dgm:spPr>
    </dgm:pt>
    <dgm:pt modelId="{D6C4096B-EE24-4A43-B5C3-186F447A0FEF}" type="pres">
      <dgm:prSet presAssocID="{63B1F1C0-0B28-447D-AD62-7781DA01F2BE}" presName="composite" presStyleCnt="0"/>
      <dgm:spPr>
        <a:sp3d>
          <a:bevelT/>
        </a:sp3d>
      </dgm:spPr>
    </dgm:pt>
    <dgm:pt modelId="{4422613A-6801-45E7-B118-ADC1E859CD40}" type="pres">
      <dgm:prSet presAssocID="{63B1F1C0-0B28-447D-AD62-7781DA01F2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EA691DF-F477-4692-9C51-133BE08F6F4D}" type="pres">
      <dgm:prSet presAssocID="{63B1F1C0-0B28-447D-AD62-7781DA01F2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1FF580D3-2F10-4330-B54D-FD147F8470FF}" srcId="{A5CE77F2-7809-463C-A989-9A4A0EF6BA1F}" destId="{9465C8F2-9AA5-4B6B-BCB7-2A24CF5CD0C6}" srcOrd="4" destOrd="0" parTransId="{D6D60E43-FC52-4B43-B80A-C4E4BE7F25E3}" sibTransId="{3E077574-8A86-415F-B22D-019DF79773CF}"/>
    <dgm:cxn modelId="{6ABB70AF-ACF6-43CB-8392-F816B496B22C}" srcId="{A5CE77F2-7809-463C-A989-9A4A0EF6BA1F}" destId="{CA686652-6E86-49F2-AD49-24B5EC64C67C}" srcOrd="2" destOrd="0" parTransId="{FE65D60B-5679-4EA5-A480-3138758E4744}" sibTransId="{4D912D18-14C7-4C5E-B7D2-07AADDCCAF3F}"/>
    <dgm:cxn modelId="{4CCDAB6F-92A1-45B2-8DDC-F3899A5C4F12}" type="presOf" srcId="{ECA692D3-6355-456D-9D08-C144CF3A4C71}" destId="{13F567D1-015E-453A-9B32-656DE226ECAD}" srcOrd="0" destOrd="0" presId="urn:microsoft.com/office/officeart/2005/8/layout/hList1"/>
    <dgm:cxn modelId="{4B9015E2-94C7-4973-A8AD-4F9E58494DE6}" srcId="{ECA692D3-6355-456D-9D08-C144CF3A4C71}" destId="{63B1F1C0-0B28-447D-AD62-7781DA01F2BE}" srcOrd="1" destOrd="0" parTransId="{8EFB9BB5-C739-4AD0-B0AD-72657C8FAFF6}" sibTransId="{35449E13-86C3-49AC-9114-FA01DE06540A}"/>
    <dgm:cxn modelId="{D9FC29C6-F40D-4F39-8DF0-A10C80B9C50B}" type="presOf" srcId="{3F19B567-2303-443F-91C1-19E5550FD461}" destId="{8EA691DF-F477-4692-9C51-133BE08F6F4D}" srcOrd="0" destOrd="0" presId="urn:microsoft.com/office/officeart/2005/8/layout/hList1"/>
    <dgm:cxn modelId="{B95EE78F-2883-442E-8267-1F3E11FF8733}" srcId="{A5CE77F2-7809-463C-A989-9A4A0EF6BA1F}" destId="{3362FA3D-CB79-4A71-8B73-56C8719F4F3B}" srcOrd="1" destOrd="0" parTransId="{2DC411DE-5A1B-4424-B687-97A6251932E6}" sibTransId="{9688F0E1-E2A3-4101-8814-1C7216C509B7}"/>
    <dgm:cxn modelId="{7204197A-9EAE-49A4-AFCA-530AE14F0343}" type="presOf" srcId="{CA686652-6E86-49F2-AD49-24B5EC64C67C}" destId="{03820E09-B0E4-4171-A270-EBA22DF0E146}" srcOrd="0" destOrd="2" presId="urn:microsoft.com/office/officeart/2005/8/layout/hList1"/>
    <dgm:cxn modelId="{4A11BE95-4D81-4BDB-951A-75DD20F4DBD8}" srcId="{A5CE77F2-7809-463C-A989-9A4A0EF6BA1F}" destId="{2B51E272-F92E-45B5-9B83-3000689A1FD4}" srcOrd="3" destOrd="0" parTransId="{0F5BF1D6-6404-43BC-B96D-105CD4B301DD}" sibTransId="{E870FDB0-E6CB-4572-9B3B-D31D0D3FEC31}"/>
    <dgm:cxn modelId="{9DE649DD-E4FB-4D86-8340-421B17A98931}" srcId="{63B1F1C0-0B28-447D-AD62-7781DA01F2BE}" destId="{C4F99DA8-0B86-47B3-ACFC-89FB934D9DEC}" srcOrd="1" destOrd="0" parTransId="{E8558BE5-A3AB-402D-9FF1-90234DFEFCB4}" sibTransId="{F2500DDB-5E5C-4F6C-8933-9DC84C000B71}"/>
    <dgm:cxn modelId="{2978BE3A-6C2D-4B9F-BFA8-15D24F073FE5}" type="presOf" srcId="{65A16097-9B7C-4C26-BB22-BB8F7A7EE009}" destId="{8EA691DF-F477-4692-9C51-133BE08F6F4D}" srcOrd="0" destOrd="2" presId="urn:microsoft.com/office/officeart/2005/8/layout/hList1"/>
    <dgm:cxn modelId="{6DACD044-32FE-4F5B-A3D6-80146FCFB019}" srcId="{63B1F1C0-0B28-447D-AD62-7781DA01F2BE}" destId="{5160ADC1-436F-48AE-9AE8-4CFD35CF0109}" srcOrd="3" destOrd="0" parTransId="{CF4BFC02-8237-496E-8DBD-FC96810A08DE}" sibTransId="{C6663F4A-75D0-41FB-B033-30BD09A29B17}"/>
    <dgm:cxn modelId="{D98091AD-55AE-42AE-A7B8-604354AEF77E}" type="presOf" srcId="{3362FA3D-CB79-4A71-8B73-56C8719F4F3B}" destId="{03820E09-B0E4-4171-A270-EBA22DF0E146}" srcOrd="0" destOrd="1" presId="urn:microsoft.com/office/officeart/2005/8/layout/hList1"/>
    <dgm:cxn modelId="{550C963B-276D-41FD-9B3F-598306E086BB}" type="presOf" srcId="{5160ADC1-436F-48AE-9AE8-4CFD35CF0109}" destId="{8EA691DF-F477-4692-9C51-133BE08F6F4D}" srcOrd="0" destOrd="3" presId="urn:microsoft.com/office/officeart/2005/8/layout/hList1"/>
    <dgm:cxn modelId="{902F1F7E-3828-407D-951D-777C17B9B3C2}" srcId="{63B1F1C0-0B28-447D-AD62-7781DA01F2BE}" destId="{7522EC61-1589-491D-9EFD-8D8ED774199B}" srcOrd="4" destOrd="0" parTransId="{34D1FAC8-1C85-43A4-B9B3-D0C28C4F9531}" sibTransId="{7365E00B-F8F3-4449-97C4-5AACB51022C8}"/>
    <dgm:cxn modelId="{D00391C2-D7A7-4687-9A87-687601A855B6}" type="presOf" srcId="{7522EC61-1589-491D-9EFD-8D8ED774199B}" destId="{8EA691DF-F477-4692-9C51-133BE08F6F4D}" srcOrd="0" destOrd="4" presId="urn:microsoft.com/office/officeart/2005/8/layout/hList1"/>
    <dgm:cxn modelId="{C2ABA169-918C-401C-B45D-773A97F2F3EB}" type="presOf" srcId="{18AB730C-546E-4113-A395-478BAF97392B}" destId="{03820E09-B0E4-4171-A270-EBA22DF0E146}" srcOrd="0" destOrd="0" presId="urn:microsoft.com/office/officeart/2005/8/layout/hList1"/>
    <dgm:cxn modelId="{3F8E9819-7672-4455-A733-070EC9CBF1F9}" type="presOf" srcId="{A5CE77F2-7809-463C-A989-9A4A0EF6BA1F}" destId="{196F260F-3586-4649-9CCA-2C79EDD659B3}" srcOrd="0" destOrd="0" presId="urn:microsoft.com/office/officeart/2005/8/layout/hList1"/>
    <dgm:cxn modelId="{45363465-3266-4063-B94A-D062EF1176CA}" type="presOf" srcId="{9465C8F2-9AA5-4B6B-BCB7-2A24CF5CD0C6}" destId="{03820E09-B0E4-4171-A270-EBA22DF0E146}" srcOrd="0" destOrd="4" presId="urn:microsoft.com/office/officeart/2005/8/layout/hList1"/>
    <dgm:cxn modelId="{4B80D81B-782F-4BD9-AF1A-D2007D7E50A3}" srcId="{ECA692D3-6355-456D-9D08-C144CF3A4C71}" destId="{A5CE77F2-7809-463C-A989-9A4A0EF6BA1F}" srcOrd="0" destOrd="0" parTransId="{0A493587-9EAA-4AF3-8564-B8F6878940BE}" sibTransId="{8A6BD1DE-4A9F-4C50-924C-2EFD8615F273}"/>
    <dgm:cxn modelId="{F636EBED-CBD1-4880-8093-11316AE9882D}" type="presOf" srcId="{2B51E272-F92E-45B5-9B83-3000689A1FD4}" destId="{03820E09-B0E4-4171-A270-EBA22DF0E146}" srcOrd="0" destOrd="3" presId="urn:microsoft.com/office/officeart/2005/8/layout/hList1"/>
    <dgm:cxn modelId="{E4538368-9E62-48A9-B40B-1D92014A1F13}" srcId="{A5CE77F2-7809-463C-A989-9A4A0EF6BA1F}" destId="{18AB730C-546E-4113-A395-478BAF97392B}" srcOrd="0" destOrd="0" parTransId="{23D91046-9DA9-44D4-81EA-E57CAA5963A9}" sibTransId="{30D2C57D-18BD-420A-BABC-2649137B70E3}"/>
    <dgm:cxn modelId="{4703D1F2-21FD-4D7C-A6B0-54F972F8D3D4}" type="presOf" srcId="{C4F99DA8-0B86-47B3-ACFC-89FB934D9DEC}" destId="{8EA691DF-F477-4692-9C51-133BE08F6F4D}" srcOrd="0" destOrd="1" presId="urn:microsoft.com/office/officeart/2005/8/layout/hList1"/>
    <dgm:cxn modelId="{056BAE69-5443-4934-A4F8-ADF32EE5D5D6}" srcId="{63B1F1C0-0B28-447D-AD62-7781DA01F2BE}" destId="{3F19B567-2303-443F-91C1-19E5550FD461}" srcOrd="0" destOrd="0" parTransId="{5C708B96-9561-4977-B1EE-A620BD072BBA}" sibTransId="{F8D8C2B7-A056-4E64-BC41-735445FD3C3A}"/>
    <dgm:cxn modelId="{87C83114-C2DB-4295-9C13-86C3535CBB99}" srcId="{63B1F1C0-0B28-447D-AD62-7781DA01F2BE}" destId="{65A16097-9B7C-4C26-BB22-BB8F7A7EE009}" srcOrd="2" destOrd="0" parTransId="{72167B1F-4799-455A-B85F-DC97600174CE}" sibTransId="{7CD533C8-1C7E-412E-8475-B588351A1838}"/>
    <dgm:cxn modelId="{D1724A36-9849-48F9-9997-0FE6250CECD6}" type="presOf" srcId="{63B1F1C0-0B28-447D-AD62-7781DA01F2BE}" destId="{4422613A-6801-45E7-B118-ADC1E859CD40}" srcOrd="0" destOrd="0" presId="urn:microsoft.com/office/officeart/2005/8/layout/hList1"/>
    <dgm:cxn modelId="{3433CFFD-A794-4B36-B987-0AF6B30EB7F4}" type="presParOf" srcId="{13F567D1-015E-453A-9B32-656DE226ECAD}" destId="{3792E1C0-44B1-4656-B9E8-381836E63445}" srcOrd="0" destOrd="0" presId="urn:microsoft.com/office/officeart/2005/8/layout/hList1"/>
    <dgm:cxn modelId="{9F54265A-4C6E-496D-B7C0-B8473CF1618A}" type="presParOf" srcId="{3792E1C0-44B1-4656-B9E8-381836E63445}" destId="{196F260F-3586-4649-9CCA-2C79EDD659B3}" srcOrd="0" destOrd="0" presId="urn:microsoft.com/office/officeart/2005/8/layout/hList1"/>
    <dgm:cxn modelId="{4A461689-0B56-468E-9E73-8A06B4E18078}" type="presParOf" srcId="{3792E1C0-44B1-4656-B9E8-381836E63445}" destId="{03820E09-B0E4-4171-A270-EBA22DF0E146}" srcOrd="1" destOrd="0" presId="urn:microsoft.com/office/officeart/2005/8/layout/hList1"/>
    <dgm:cxn modelId="{037C72E0-832F-466C-BA6D-D73677AB390D}" type="presParOf" srcId="{13F567D1-015E-453A-9B32-656DE226ECAD}" destId="{52F78D21-DF20-4267-BAF4-98147957B520}" srcOrd="1" destOrd="0" presId="urn:microsoft.com/office/officeart/2005/8/layout/hList1"/>
    <dgm:cxn modelId="{3966696D-D4AB-4C33-A2D6-DC4832247EB1}" type="presParOf" srcId="{13F567D1-015E-453A-9B32-656DE226ECAD}" destId="{D6C4096B-EE24-4A43-B5C3-186F447A0FEF}" srcOrd="2" destOrd="0" presId="urn:microsoft.com/office/officeart/2005/8/layout/hList1"/>
    <dgm:cxn modelId="{26A515AC-6302-4A4B-B1C8-E9294317592F}" type="presParOf" srcId="{D6C4096B-EE24-4A43-B5C3-186F447A0FEF}" destId="{4422613A-6801-45E7-B118-ADC1E859CD40}" srcOrd="0" destOrd="0" presId="urn:microsoft.com/office/officeart/2005/8/layout/hList1"/>
    <dgm:cxn modelId="{B6EE2C04-E501-4435-B7CC-8B028A5D758E}" type="presParOf" srcId="{D6C4096B-EE24-4A43-B5C3-186F447A0FEF}" destId="{8EA691DF-F477-4692-9C51-133BE08F6F4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D63E29-259A-41BA-AA97-89DEDD6C6738}">
      <dsp:nvSpPr>
        <dsp:cNvPr id="0" name=""/>
        <dsp:cNvSpPr/>
      </dsp:nvSpPr>
      <dsp:spPr>
        <a:xfrm>
          <a:off x="443911" y="402835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Fácil adaptação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984821" y="402835"/>
        <a:ext cx="2839778" cy="998854"/>
      </dsp:txXfrm>
    </dsp:sp>
    <dsp:sp modelId="{9E111BBF-6FB5-47EE-9136-99EC8BF72587}">
      <dsp:nvSpPr>
        <dsp:cNvPr id="0" name=""/>
        <dsp:cNvSpPr/>
      </dsp:nvSpPr>
      <dsp:spPr>
        <a:xfrm>
          <a:off x="443911" y="1401689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Interação com o grupo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984821" y="1401689"/>
        <a:ext cx="2839778" cy="998854"/>
      </dsp:txXfrm>
    </dsp:sp>
    <dsp:sp modelId="{B4D36777-ED9F-42D5-992F-3DAE993AD0A4}">
      <dsp:nvSpPr>
        <dsp:cNvPr id="0" name=""/>
        <dsp:cNvSpPr/>
      </dsp:nvSpPr>
      <dsp:spPr>
        <a:xfrm>
          <a:off x="443911" y="2400543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Troca de experiências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984821" y="2400543"/>
        <a:ext cx="2839778" cy="998854"/>
      </dsp:txXfrm>
    </dsp:sp>
    <dsp:sp modelId="{995F2323-730D-4E73-812D-6013DE8587F4}">
      <dsp:nvSpPr>
        <dsp:cNvPr id="0" name=""/>
        <dsp:cNvSpPr/>
      </dsp:nvSpPr>
      <dsp:spPr>
        <a:xfrm>
          <a:off x="443911" y="3399398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Atividades desenvolvidas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984821" y="3399398"/>
        <a:ext cx="2839778" cy="998854"/>
      </dsp:txXfrm>
    </dsp:sp>
    <dsp:sp modelId="{C61949E4-668B-47F3-9A8F-F5DBF644A9BF}">
      <dsp:nvSpPr>
        <dsp:cNvPr id="0" name=""/>
        <dsp:cNvSpPr/>
      </dsp:nvSpPr>
      <dsp:spPr>
        <a:xfrm>
          <a:off x="443911" y="4398252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Motivação</a:t>
          </a:r>
        </a:p>
      </dsp:txBody>
      <dsp:txXfrm>
        <a:off x="984821" y="4398252"/>
        <a:ext cx="2839778" cy="998854"/>
      </dsp:txXfrm>
    </dsp:sp>
    <dsp:sp modelId="{22CEB449-CFA0-444F-B6B1-F9412AF4BD32}">
      <dsp:nvSpPr>
        <dsp:cNvPr id="0" name=""/>
        <dsp:cNvSpPr/>
      </dsp:nvSpPr>
      <dsp:spPr>
        <a:xfrm>
          <a:off x="72003" y="0"/>
          <a:ext cx="998355" cy="998355"/>
        </a:xfrm>
        <a:prstGeom prst="ellipse">
          <a:avLst/>
        </a:prstGeom>
        <a:solidFill>
          <a:srgbClr val="DCFF79"/>
        </a:solidFill>
        <a:ln>
          <a:solidFill>
            <a:srgbClr val="DCFF79"/>
          </a:solidFill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9600" b="1" kern="1200" dirty="0" smtClean="0">
              <a:latin typeface="Arial" pitchFamily="34" charset="0"/>
              <a:cs typeface="Arial" pitchFamily="34" charset="0"/>
            </a:rPr>
            <a:t>+</a:t>
          </a:r>
          <a:endParaRPr lang="pt-PT" sz="9600" b="1" kern="1200" dirty="0">
            <a:latin typeface="Arial" pitchFamily="34" charset="0"/>
            <a:cs typeface="Arial" pitchFamily="34" charset="0"/>
          </a:endParaRPr>
        </a:p>
      </dsp:txBody>
      <dsp:txXfrm>
        <a:off x="72003" y="0"/>
        <a:ext cx="998355" cy="998355"/>
      </dsp:txXfrm>
    </dsp:sp>
    <dsp:sp modelId="{1583B066-E9B1-4BF8-8499-E63CE3DD710C}">
      <dsp:nvSpPr>
        <dsp:cNvPr id="0" name=""/>
        <dsp:cNvSpPr/>
      </dsp:nvSpPr>
      <dsp:spPr>
        <a:xfrm>
          <a:off x="4822955" y="402835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Gestão do barulho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5363865" y="402835"/>
        <a:ext cx="2839778" cy="998854"/>
      </dsp:txXfrm>
    </dsp:sp>
    <dsp:sp modelId="{1BFC5AD5-C826-42F5-93D5-52D9E0932DF9}">
      <dsp:nvSpPr>
        <dsp:cNvPr id="0" name=""/>
        <dsp:cNvSpPr/>
      </dsp:nvSpPr>
      <dsp:spPr>
        <a:xfrm>
          <a:off x="4822955" y="1401689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Planificação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5363865" y="1401689"/>
        <a:ext cx="2839778" cy="998854"/>
      </dsp:txXfrm>
    </dsp:sp>
    <dsp:sp modelId="{E39D38B2-27EE-4B7C-88E4-A3F8768B9763}">
      <dsp:nvSpPr>
        <dsp:cNvPr id="0" name=""/>
        <dsp:cNvSpPr/>
      </dsp:nvSpPr>
      <dsp:spPr>
        <a:xfrm>
          <a:off x="4822955" y="2400543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Gestão do grande grupo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5363865" y="2400543"/>
        <a:ext cx="2839778" cy="998854"/>
      </dsp:txXfrm>
    </dsp:sp>
    <dsp:sp modelId="{320B390A-1228-4595-91ED-B6B8C2605064}">
      <dsp:nvSpPr>
        <dsp:cNvPr id="0" name=""/>
        <dsp:cNvSpPr/>
      </dsp:nvSpPr>
      <dsp:spPr>
        <a:xfrm>
          <a:off x="4822955" y="3399398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Avaliação das crianças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5363865" y="3399398"/>
        <a:ext cx="2839778" cy="998854"/>
      </dsp:txXfrm>
    </dsp:sp>
    <dsp:sp modelId="{47915F78-644D-486B-AB00-D8C0F5732365}">
      <dsp:nvSpPr>
        <dsp:cNvPr id="0" name=""/>
        <dsp:cNvSpPr/>
      </dsp:nvSpPr>
      <dsp:spPr>
        <a:xfrm>
          <a:off x="4822955" y="4398252"/>
          <a:ext cx="3380689" cy="998854"/>
        </a:xfrm>
        <a:prstGeom prst="rect">
          <a:avLst/>
        </a:prstGeom>
        <a:gradFill flip="none" rotWithShape="1">
          <a:gsLst>
            <a:gs pos="75000">
              <a:schemeClr val="accent4">
                <a:tint val="55000"/>
                <a:satMod val="255000"/>
              </a:schemeClr>
            </a:gs>
            <a:gs pos="0">
              <a:schemeClr val="accent4">
                <a:tint val="70000"/>
                <a:satMod val="255000"/>
              </a:scheme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z="-161800" extrusionH="10600">
          <a:bevelT/>
          <a:extrusionClr>
            <a:schemeClr val="bg1"/>
          </a:extrusionClr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itchFamily="34" charset="0"/>
              <a:cs typeface="Arial" pitchFamily="34" charset="0"/>
            </a:rPr>
            <a:t>Insegurança</a:t>
          </a:r>
          <a:endParaRPr lang="pt-PT" sz="2000" kern="1200" dirty="0">
            <a:latin typeface="Arial" pitchFamily="34" charset="0"/>
            <a:cs typeface="Arial" pitchFamily="34" charset="0"/>
          </a:endParaRPr>
        </a:p>
      </dsp:txBody>
      <dsp:txXfrm>
        <a:off x="5363865" y="4398252"/>
        <a:ext cx="2839778" cy="998854"/>
      </dsp:txXfrm>
    </dsp:sp>
    <dsp:sp modelId="{55A5393A-0463-4FBC-82D3-A621175E4692}">
      <dsp:nvSpPr>
        <dsp:cNvPr id="0" name=""/>
        <dsp:cNvSpPr/>
      </dsp:nvSpPr>
      <dsp:spPr>
        <a:xfrm>
          <a:off x="4320489" y="0"/>
          <a:ext cx="998355" cy="998355"/>
        </a:xfrm>
        <a:prstGeom prst="ellipse">
          <a:avLst/>
        </a:prstGeom>
        <a:solidFill>
          <a:srgbClr val="F85E08"/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9600" b="1" kern="1200" dirty="0" smtClean="0">
              <a:latin typeface="Arial" pitchFamily="34" charset="0"/>
              <a:cs typeface="Arial" pitchFamily="34" charset="0"/>
            </a:rPr>
            <a:t>-</a:t>
          </a:r>
          <a:endParaRPr lang="pt-PT" sz="9600" b="1" kern="1200" dirty="0">
            <a:latin typeface="Arial" pitchFamily="34" charset="0"/>
            <a:cs typeface="Arial" pitchFamily="34" charset="0"/>
          </a:endParaRPr>
        </a:p>
      </dsp:txBody>
      <dsp:txXfrm>
        <a:off x="4320489" y="0"/>
        <a:ext cx="998355" cy="9983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4860CD-4A2C-47FA-8C27-B80C35319AAE}">
      <dsp:nvSpPr>
        <dsp:cNvPr id="0" name=""/>
        <dsp:cNvSpPr/>
      </dsp:nvSpPr>
      <dsp:spPr>
        <a:xfrm>
          <a:off x="-169220" y="369041"/>
          <a:ext cx="7920880" cy="4950549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4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4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D12D18-59AD-4966-8F06-0B8853D202FF}">
      <dsp:nvSpPr>
        <dsp:cNvPr id="0" name=""/>
        <dsp:cNvSpPr/>
      </dsp:nvSpPr>
      <dsp:spPr>
        <a:xfrm>
          <a:off x="836731" y="3785910"/>
          <a:ext cx="205942" cy="2059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490179-AD59-47C5-9E26-BE69B074A377}">
      <dsp:nvSpPr>
        <dsp:cNvPr id="0" name=""/>
        <dsp:cNvSpPr/>
      </dsp:nvSpPr>
      <dsp:spPr>
        <a:xfrm>
          <a:off x="916670" y="4032453"/>
          <a:ext cx="3043779" cy="1430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125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latin typeface="Arial" pitchFamily="34" charset="0"/>
              <a:cs typeface="Arial" pitchFamily="34" charset="0"/>
            </a:rPr>
            <a:t>Opções Metodológicas</a:t>
          </a:r>
          <a:endParaRPr lang="pt-PT" sz="1800" b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Pendor qualitativo;</a:t>
          </a:r>
          <a:endParaRPr lang="pt-PT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Investigação – ação.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916670" y="4032453"/>
        <a:ext cx="3043779" cy="1430708"/>
      </dsp:txXfrm>
    </dsp:sp>
    <dsp:sp modelId="{92EBF2A1-96AE-4FE8-B410-30F82E4CF7EF}">
      <dsp:nvSpPr>
        <dsp:cNvPr id="0" name=""/>
        <dsp:cNvSpPr/>
      </dsp:nvSpPr>
      <dsp:spPr>
        <a:xfrm>
          <a:off x="2654573" y="2440351"/>
          <a:ext cx="372281" cy="3722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16EEA5-72E7-4F76-8E63-D90AA05C5569}">
      <dsp:nvSpPr>
        <dsp:cNvPr id="0" name=""/>
        <dsp:cNvSpPr/>
      </dsp:nvSpPr>
      <dsp:spPr>
        <a:xfrm>
          <a:off x="234009" y="619271"/>
          <a:ext cx="4493306" cy="2693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264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latin typeface="Arial" pitchFamily="34" charset="0"/>
              <a:cs typeface="Arial" pitchFamily="34" charset="0"/>
            </a:rPr>
            <a:t>Participantes em estudo</a:t>
          </a:r>
          <a:endParaRPr lang="pt-PT" sz="1800" b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Grupo de crianças;</a:t>
          </a:r>
          <a:endParaRPr lang="pt-PT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Educadora cooperante;</a:t>
          </a:r>
          <a:endParaRPr lang="pt-PT" sz="1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Auxiliares de ação educativa</a:t>
          </a:r>
          <a:endParaRPr lang="pt-PT" sz="1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 de estágio</a:t>
          </a:r>
          <a:r>
            <a:rPr lang="pt-PT" sz="1800" kern="1200" dirty="0" smtClean="0">
              <a:latin typeface="Arial" pitchFamily="34" charset="0"/>
              <a:cs typeface="Arial" pitchFamily="34" charset="0"/>
            </a:rPr>
            <a:t>.</a:t>
          </a:r>
        </a:p>
      </dsp:txBody>
      <dsp:txXfrm>
        <a:off x="234009" y="619271"/>
        <a:ext cx="4493306" cy="2693099"/>
      </dsp:txXfrm>
    </dsp:sp>
    <dsp:sp modelId="{22853441-1CA7-4559-B69E-252DF1A0E86D}">
      <dsp:nvSpPr>
        <dsp:cNvPr id="0" name=""/>
        <dsp:cNvSpPr/>
      </dsp:nvSpPr>
      <dsp:spPr>
        <a:xfrm>
          <a:off x="5040562" y="1512169"/>
          <a:ext cx="514857" cy="5148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CA225F-F952-4C40-AC20-7C7D91FD50BA}">
      <dsp:nvSpPr>
        <dsp:cNvPr id="0" name=""/>
        <dsp:cNvSpPr/>
      </dsp:nvSpPr>
      <dsp:spPr>
        <a:xfrm>
          <a:off x="3838013" y="2734059"/>
          <a:ext cx="4082858" cy="2018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812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latin typeface="Arial" pitchFamily="34" charset="0"/>
              <a:cs typeface="Arial" pitchFamily="34" charset="0"/>
            </a:rPr>
            <a:t>Instrumentos de recolha de dados</a:t>
          </a:r>
          <a:endParaRPr lang="pt-PT" sz="1800" b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Observação direta;</a:t>
          </a:r>
          <a:endParaRPr lang="pt-PT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Registos durante os estágios;</a:t>
          </a:r>
          <a:endParaRPr lang="pt-PT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Pesquisa cientifica e fidedigna.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3838013" y="2734059"/>
        <a:ext cx="4082858" cy="20184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5F8843-54B6-4AC4-97C9-109F9A7559C0}">
      <dsp:nvSpPr>
        <dsp:cNvPr id="0" name=""/>
        <dsp:cNvSpPr/>
      </dsp:nvSpPr>
      <dsp:spPr>
        <a:xfrm>
          <a:off x="2553997" y="1218510"/>
          <a:ext cx="3035587" cy="3035587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0" kern="1200" dirty="0" smtClean="0">
              <a:latin typeface="Arial" pitchFamily="34" charset="0"/>
              <a:cs typeface="Arial" pitchFamily="34" charset="0"/>
            </a:rPr>
            <a:t>Os Brinquedos classificam-se quanto:</a:t>
          </a:r>
          <a:endParaRPr lang="pt-PT" sz="2400" b="0" kern="1200" dirty="0">
            <a:latin typeface="Arial" pitchFamily="34" charset="0"/>
            <a:cs typeface="Arial" pitchFamily="34" charset="0"/>
          </a:endParaRPr>
        </a:p>
      </dsp:txBody>
      <dsp:txXfrm>
        <a:off x="2553997" y="1218510"/>
        <a:ext cx="3035587" cy="3035587"/>
      </dsp:txXfrm>
    </dsp:sp>
    <dsp:sp modelId="{B72E623B-4E4A-4F6C-854F-2E9A1D684F73}">
      <dsp:nvSpPr>
        <dsp:cNvPr id="0" name=""/>
        <dsp:cNvSpPr/>
      </dsp:nvSpPr>
      <dsp:spPr>
        <a:xfrm>
          <a:off x="3312894" y="541"/>
          <a:ext cx="1517793" cy="1517793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sexo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3312894" y="541"/>
        <a:ext cx="1517793" cy="1517793"/>
      </dsp:txXfrm>
    </dsp:sp>
    <dsp:sp modelId="{6EFDA952-86B7-47F6-8ECA-258834D31ED8}">
      <dsp:nvSpPr>
        <dsp:cNvPr id="0" name=""/>
        <dsp:cNvSpPr/>
      </dsp:nvSpPr>
      <dsp:spPr>
        <a:xfrm>
          <a:off x="5024909" y="988974"/>
          <a:ext cx="1517793" cy="1517793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Idade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5024909" y="988974"/>
        <a:ext cx="1517793" cy="1517793"/>
      </dsp:txXfrm>
    </dsp:sp>
    <dsp:sp modelId="{F5340BE8-615C-43DD-8304-D9C6E0B0FDD5}">
      <dsp:nvSpPr>
        <dsp:cNvPr id="0" name=""/>
        <dsp:cNvSpPr/>
      </dsp:nvSpPr>
      <dsp:spPr>
        <a:xfrm>
          <a:off x="4874208" y="2840963"/>
          <a:ext cx="1819197" cy="1767546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Conceção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4874208" y="2840963"/>
        <a:ext cx="1819197" cy="1767546"/>
      </dsp:txXfrm>
    </dsp:sp>
    <dsp:sp modelId="{D3FF25D5-586D-40B4-BF7E-476AC999D689}">
      <dsp:nvSpPr>
        <dsp:cNvPr id="0" name=""/>
        <dsp:cNvSpPr/>
      </dsp:nvSpPr>
      <dsp:spPr>
        <a:xfrm>
          <a:off x="3312894" y="3954272"/>
          <a:ext cx="1517793" cy="1517793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imitação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3312894" y="3954272"/>
        <a:ext cx="1517793" cy="1517793"/>
      </dsp:txXfrm>
    </dsp:sp>
    <dsp:sp modelId="{DAD7D03D-279A-48D0-9D7F-FE952A7155DA}">
      <dsp:nvSpPr>
        <dsp:cNvPr id="0" name=""/>
        <dsp:cNvSpPr/>
      </dsp:nvSpPr>
      <dsp:spPr>
        <a:xfrm>
          <a:off x="1443498" y="2912967"/>
          <a:ext cx="1832553" cy="1623538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Conteúdo pedagógico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1443498" y="2912967"/>
        <a:ext cx="1832553" cy="1623538"/>
      </dsp:txXfrm>
    </dsp:sp>
    <dsp:sp modelId="{2B60A16B-CAAB-4C48-B90E-25A9621624C3}">
      <dsp:nvSpPr>
        <dsp:cNvPr id="0" name=""/>
        <dsp:cNvSpPr/>
      </dsp:nvSpPr>
      <dsp:spPr>
        <a:xfrm>
          <a:off x="1600878" y="988974"/>
          <a:ext cx="1517793" cy="1517793"/>
        </a:xfrm>
        <a:prstGeom prst="ellipse">
          <a:avLst/>
        </a:prstGeom>
        <a:solidFill>
          <a:srgbClr val="0066C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215900"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smtClean="0">
              <a:latin typeface="Arial" pitchFamily="34" charset="0"/>
              <a:cs typeface="Arial" pitchFamily="34" charset="0"/>
            </a:rPr>
            <a:t>jogos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1600878" y="988974"/>
        <a:ext cx="1517793" cy="151779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6F260F-3586-4649-9CCA-2C79EDD659B3}">
      <dsp:nvSpPr>
        <dsp:cNvPr id="0" name=""/>
        <dsp:cNvSpPr/>
      </dsp:nvSpPr>
      <dsp:spPr>
        <a:xfrm>
          <a:off x="38" y="6564"/>
          <a:ext cx="3667661" cy="777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perspective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Brinquedos existentes nos contextos</a:t>
          </a:r>
          <a:endParaRPr lang="pt-PT" sz="1800" kern="1200" dirty="0"/>
        </a:p>
      </dsp:txBody>
      <dsp:txXfrm>
        <a:off x="38" y="6564"/>
        <a:ext cx="3667661" cy="777600"/>
      </dsp:txXfrm>
    </dsp:sp>
    <dsp:sp modelId="{03820E09-B0E4-4171-A270-EBA22DF0E146}">
      <dsp:nvSpPr>
        <dsp:cNvPr id="0" name=""/>
        <dsp:cNvSpPr/>
      </dsp:nvSpPr>
      <dsp:spPr>
        <a:xfrm>
          <a:off x="38" y="784164"/>
          <a:ext cx="3667661" cy="4150440"/>
        </a:xfrm>
        <a:prstGeom prst="rect">
          <a:avLst/>
        </a:prstGeom>
        <a:solidFill>
          <a:schemeClr val="bg1">
            <a:alpha val="90000"/>
          </a:schemeClr>
        </a:solidFill>
        <a:ln>
          <a:noFill/>
        </a:ln>
        <a:effectLst/>
        <a:scene3d>
          <a:camera prst="perspective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A existência de brinquedos é diferente do contexto de creche para o contexto de jardim de infância.</a:t>
          </a:r>
          <a:endParaRPr lang="pt-PT" sz="1800" kern="1200" dirty="0"/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A quantidade de brinquedos varia, existindo mais variedade no contexto de jardim de infância.</a:t>
          </a:r>
          <a:endParaRPr lang="pt-PT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Não existe muitos brinquedos em comum nos dois contextos pelo facto de serem idades diferentes.</a:t>
          </a:r>
          <a:endParaRPr lang="pt-PT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" y="784164"/>
        <a:ext cx="3667661" cy="4150440"/>
      </dsp:txXfrm>
    </dsp:sp>
    <dsp:sp modelId="{4422613A-6801-45E7-B118-ADC1E859CD40}">
      <dsp:nvSpPr>
        <dsp:cNvPr id="0" name=""/>
        <dsp:cNvSpPr/>
      </dsp:nvSpPr>
      <dsp:spPr>
        <a:xfrm>
          <a:off x="4181172" y="6564"/>
          <a:ext cx="3667661" cy="777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perspective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Classificação dos vários brinquedos</a:t>
          </a:r>
          <a:endParaRPr lang="pt-PT" sz="1800" kern="1200" dirty="0"/>
        </a:p>
      </dsp:txBody>
      <dsp:txXfrm>
        <a:off x="4181172" y="6564"/>
        <a:ext cx="3667661" cy="777600"/>
      </dsp:txXfrm>
    </dsp:sp>
    <dsp:sp modelId="{8EA691DF-F477-4692-9C51-133BE08F6F4D}">
      <dsp:nvSpPr>
        <dsp:cNvPr id="0" name=""/>
        <dsp:cNvSpPr/>
      </dsp:nvSpPr>
      <dsp:spPr>
        <a:xfrm>
          <a:off x="4181172" y="784164"/>
          <a:ext cx="3667661" cy="4150440"/>
        </a:xfrm>
        <a:prstGeom prst="rect">
          <a:avLst/>
        </a:prstGeom>
        <a:solidFill>
          <a:schemeClr val="bg1">
            <a:alpha val="90000"/>
          </a:schemeClr>
        </a:solidFill>
        <a:ln>
          <a:noFill/>
        </a:ln>
        <a:effectLst/>
        <a:scene3d>
          <a:camera prst="perspective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Nesta tabela foram abordadas várias características dos brinquedos, como a sua textura, forma, tamanho, versatilidade e diversidade.</a:t>
          </a:r>
          <a:endParaRPr lang="pt-PT" sz="1800" kern="1200" dirty="0"/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1800" kern="1200" dirty="0" smtClean="0">
            <a:latin typeface="Arial" pitchFamily="34" charset="0"/>
            <a:cs typeface="Arial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Um dos itens a ter em atenção na tabela foi o grau de utilização que as crianças fazem de todos os brinquedos.</a:t>
          </a:r>
          <a:endParaRPr lang="pt-PT" sz="1800" kern="1200" dirty="0" smtClean="0">
            <a:latin typeface="Arial" pitchFamily="34" charset="0"/>
            <a:cs typeface="Arial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1800" kern="1200" dirty="0" smtClean="0">
            <a:latin typeface="Arial" pitchFamily="34" charset="0"/>
            <a:cs typeface="Arial" pitchFamily="34" charset="0"/>
          </a:endParaRPr>
        </a:p>
        <a:p>
          <a:pPr marL="171450" lvl="1" indent="-171450" algn="ctr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800" kern="1200" dirty="0" smtClean="0">
              <a:latin typeface="Arial" pitchFamily="34" charset="0"/>
              <a:cs typeface="Arial" pitchFamily="34" charset="0"/>
            </a:rPr>
            <a:t>Foram selecionados de forma aleatória catorze brinquedos.</a:t>
          </a:r>
          <a:endParaRPr lang="pt-PT" sz="1800" kern="1200" dirty="0">
            <a:latin typeface="Arial" pitchFamily="34" charset="0"/>
            <a:cs typeface="Arial" pitchFamily="34" charset="0"/>
          </a:endParaRPr>
        </a:p>
      </dsp:txBody>
      <dsp:txXfrm>
        <a:off x="4181172" y="784164"/>
        <a:ext cx="3667661" cy="4150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0BB1A-155D-4DBB-AD02-3164E5759FB2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913813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4008438" y="8913813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FA80B-BB6F-4652-ADD0-B38441C369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xão rect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xão rect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xão rect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xão rect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xão rect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Marcador de Posição de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3" name="Marcador de Posição do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xão rect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Marcador de Posição d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926627-6D7F-428F-82F5-667728971ECB}" type="datetimeFigureOut">
              <a:rPr lang="pt-PT" smtClean="0"/>
              <a:pPr/>
              <a:t>23-06-2014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AE29E5-5A42-4C8B-BE6F-ADD5EE71DF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95736" y="1916832"/>
            <a:ext cx="6172200" cy="725466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“A Criança e o Brinquedo”</a:t>
            </a:r>
            <a:endParaRPr lang="pt-PT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07704" y="3140968"/>
            <a:ext cx="6912768" cy="122413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t-PT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Relatório de Estágio apresentado para a obtenção do grau de Mestre na especialidade de Educação de Pré-Escolar</a:t>
            </a:r>
            <a:endParaRPr lang="pt-PT" b="0" dirty="0">
              <a:solidFill>
                <a:schemeClr val="tx1"/>
              </a:solidFill>
            </a:endParaRPr>
          </a:p>
        </p:txBody>
      </p:sp>
      <p:pic>
        <p:nvPicPr>
          <p:cNvPr id="4" name="Imagem 3" descr="http://www.rcaap.pt/images/repositories/rip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1242378" cy="641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C:\Users\Vanessa Marques\Documents\Mestrado em Educação Pré-escolar\Símbolo Escola\img.destaqu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048891" cy="720079"/>
          </a:xfrm>
          <a:prstGeom prst="rect">
            <a:avLst/>
          </a:prstGeom>
          <a:noFill/>
        </p:spPr>
      </p:pic>
      <p:sp>
        <p:nvSpPr>
          <p:cNvPr id="7" name="Rectângulo 6"/>
          <p:cNvSpPr/>
          <p:nvPr/>
        </p:nvSpPr>
        <p:spPr>
          <a:xfrm>
            <a:off x="1619672" y="1052736"/>
            <a:ext cx="7308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Prática Pedagógica em Educação de Infância – Jardim de Infância </a:t>
            </a:r>
            <a:endParaRPr lang="pt-PT" dirty="0"/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051720" y="5029200"/>
            <a:ext cx="4620543" cy="1828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Vanessa Marques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t-PT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Orientação: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t-PT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Professor António Mesquita Guimarães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t-PT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t-PT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t-PT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406640" y="6488668"/>
            <a:ext cx="173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Junho, 2014</a:t>
            </a:r>
            <a:endParaRPr lang="pt-P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39552" y="476673"/>
            <a:ext cx="73448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Parte II</a:t>
            </a:r>
            <a:endParaRPr lang="pt-PT" sz="32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539552" y="1196752"/>
            <a:ext cx="4055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Questão de pesquisa</a:t>
            </a:r>
            <a:endParaRPr lang="pt-PT" sz="3200" dirty="0">
              <a:solidFill>
                <a:schemeClr val="tx2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67544" y="2060848"/>
            <a:ext cx="199926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>
                <a:latin typeface="Arial" pitchFamily="34" charset="0"/>
                <a:cs typeface="Arial" pitchFamily="34" charset="0"/>
              </a:rPr>
              <a:t> O Brinquedo</a:t>
            </a: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771800" y="2420888"/>
            <a:ext cx="5112568" cy="13388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-Pouca ou muita variedade de brinquedos?</a:t>
            </a:r>
          </a:p>
          <a:p>
            <a:pPr algn="just">
              <a:lnSpc>
                <a:spcPct val="150000"/>
              </a:lnSpc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-O que é um brinquedo? Para que serve?</a:t>
            </a:r>
          </a:p>
          <a:p>
            <a:pPr algn="just">
              <a:lnSpc>
                <a:spcPct val="150000"/>
              </a:lnSpc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-A criança aprende explorando os brinquedos?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eta curvada à direita 7"/>
          <p:cNvSpPr/>
          <p:nvPr/>
        </p:nvSpPr>
        <p:spPr>
          <a:xfrm rot="19328595">
            <a:off x="1372800" y="2636364"/>
            <a:ext cx="680862" cy="1306321"/>
          </a:xfrm>
          <a:prstGeom prst="curvedRightArrow">
            <a:avLst>
              <a:gd name="adj1" fmla="val 25000"/>
              <a:gd name="adj2" fmla="val 8502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9" name="Seta para baixo 8"/>
          <p:cNvSpPr/>
          <p:nvPr/>
        </p:nvSpPr>
        <p:spPr>
          <a:xfrm>
            <a:off x="4067944" y="3933056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4427984" y="3933056"/>
            <a:ext cx="294394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dirty="0" smtClean="0">
                <a:latin typeface="Arial" pitchFamily="34" charset="0"/>
                <a:cs typeface="Arial" pitchFamily="34" charset="0"/>
              </a:rPr>
              <a:t>Aprofundamento do tema: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331640" y="4581128"/>
            <a:ext cx="5904656" cy="17543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Observação das crianças a brincar;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Quais os brinquedos existentes em cada contexto;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 Que brinquedos as crianças gostam mais;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O que os brinquedos desenvolvem nas crianças.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7544" y="47667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Metodologia</a:t>
            </a:r>
            <a:endParaRPr lang="pt-PT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/>
        </p:nvGraphicFramePr>
        <p:xfrm>
          <a:off x="539552" y="908720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7544" y="54868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Fundamentação Teórica</a:t>
            </a:r>
            <a:endParaRPr lang="pt-PT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7544" y="148478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Brinquedo</a:t>
            </a:r>
            <a:endParaRPr lang="pt-PT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87624" y="2167696"/>
            <a:ext cx="712879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Palhano, N.C. &amp; </a:t>
            </a:r>
            <a:r>
              <a:rPr lang="pt-PT" dirty="0" err="1" smtClean="0">
                <a:latin typeface="Arial" pitchFamily="34" charset="0"/>
                <a:cs typeface="Arial" pitchFamily="34" charset="0"/>
              </a:rPr>
              <a:t>Garanhani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, M. C. (2009)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descrevem o </a:t>
            </a:r>
            <a:r>
              <a:rPr lang="pt-BR" i="1" dirty="0" smtClean="0">
                <a:latin typeface="Arial" pitchFamily="34" charset="0"/>
                <a:cs typeface="Arial" pitchFamily="34" charset="0"/>
              </a:rPr>
              <a:t>brinquedo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como um objeto que sustenta a brincadeira, se não a sustentar não é </a:t>
            </a:r>
            <a:r>
              <a:rPr lang="pt-BR" i="1" dirty="0" smtClean="0">
                <a:latin typeface="Arial" pitchFamily="34" charset="0"/>
                <a:cs typeface="Arial" pitchFamily="34" charset="0"/>
              </a:rPr>
              <a:t>brinquedo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</a:t>
            </a:r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Seta em ângulo recto para cima 20"/>
          <p:cNvSpPr/>
          <p:nvPr/>
        </p:nvSpPr>
        <p:spPr>
          <a:xfrm rot="5400000">
            <a:off x="647564" y="2168860"/>
            <a:ext cx="648072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Seta em ângulo recto para cima 21"/>
          <p:cNvSpPr/>
          <p:nvPr/>
        </p:nvSpPr>
        <p:spPr>
          <a:xfrm rot="5400000">
            <a:off x="-72516" y="2888940"/>
            <a:ext cx="2088232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CaixaDeTexto 22"/>
          <p:cNvSpPr txBox="1"/>
          <p:nvPr/>
        </p:nvSpPr>
        <p:spPr>
          <a:xfrm>
            <a:off x="1259632" y="3657798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>
                <a:latin typeface="Arial" pitchFamily="34" charset="0"/>
                <a:cs typeface="Arial" pitchFamily="34" charset="0"/>
              </a:rPr>
              <a:t>Tem uma relação com o desenvolvimento infantil, nomeadamente em idade pré-escolar e promove o desenvolvimento da capacidade cognitiva (</a:t>
            </a:r>
            <a:r>
              <a:rPr lang="pt-PT" dirty="0" err="1" smtClean="0">
                <a:latin typeface="Arial" pitchFamily="34" charset="0"/>
                <a:cs typeface="Arial" pitchFamily="34" charset="0"/>
              </a:rPr>
              <a:t>Vygotsky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, 1998).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eta em ângulo recto para cima 25"/>
          <p:cNvSpPr/>
          <p:nvPr/>
        </p:nvSpPr>
        <p:spPr>
          <a:xfrm rot="5400000">
            <a:off x="-792596" y="3609020"/>
            <a:ext cx="3528392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CaixaDeTexto 26"/>
          <p:cNvSpPr txBox="1"/>
          <p:nvPr/>
        </p:nvSpPr>
        <p:spPr>
          <a:xfrm>
            <a:off x="1259632" y="508518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b="1" dirty="0" smtClean="0">
                <a:latin typeface="Arial" pitchFamily="34" charset="0"/>
                <a:cs typeface="Arial" pitchFamily="34" charset="0"/>
              </a:rPr>
              <a:t>Destina-se a: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Divertir;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Estimular a representação;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Expressão de imagens.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332656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Criança e o Brinquedo</a:t>
            </a:r>
            <a:endParaRPr lang="pt-PT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83568" y="1412776"/>
            <a:ext cx="748883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0066CC"/>
              </a:buClr>
              <a:buSzPct val="115000"/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É através dos brinquedos que o ser humano se torna apto a viver numa ordem social e num mundo cultural 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simbólico (Paulo Oliveira, 1982).</a:t>
            </a:r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0066CC"/>
              </a:buClr>
              <a:buSzPct val="115000"/>
              <a:buFont typeface="Arial" pitchFamily="34" charset="0"/>
              <a:buChar char="•"/>
            </a:pPr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0066CC"/>
              </a:buClr>
              <a:buSzPct val="115000"/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Segundo Magalhães, Bibiana (2003) as crianças em determinadas idades são estimuladas pela utilidade dos vários </a:t>
            </a:r>
            <a:r>
              <a:rPr lang="pt-PT" i="1" dirty="0" smtClean="0">
                <a:latin typeface="Arial" pitchFamily="34" charset="0"/>
                <a:cs typeface="Arial" pitchFamily="34" charset="0"/>
              </a:rPr>
              <a:t>brinquedos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 existentes para cada idade, tal estímulo é um ponto fulcral no desenvolvimento das crianças em todos os níveis.</a:t>
            </a:r>
          </a:p>
          <a:p>
            <a:pPr algn="just">
              <a:lnSpc>
                <a:spcPct val="150000"/>
              </a:lnSpc>
              <a:buClr>
                <a:srgbClr val="0066CC"/>
              </a:buClr>
              <a:buSzPct val="115000"/>
              <a:buFont typeface="Arial" pitchFamily="34" charset="0"/>
              <a:buChar char="•"/>
            </a:pPr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0066CC"/>
              </a:buClr>
              <a:buSzPct val="115000"/>
              <a:buFont typeface="Arial" pitchFamily="34" charset="0"/>
              <a:buChar char="•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 Este objeto exige:  concentração por um grande período de tempo e desenvolve:  iniciativa; imaginação e interesse.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611560" y="908720"/>
          <a:ext cx="813690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ângulo 5"/>
          <p:cNvSpPr/>
          <p:nvPr/>
        </p:nvSpPr>
        <p:spPr>
          <a:xfrm>
            <a:off x="251520" y="404664"/>
            <a:ext cx="4304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Classificação dos Brinquedos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508104" y="637203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Segundo Oliveira, Paulo (1982)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395536" y="548680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Apresentação dos dados</a:t>
            </a:r>
            <a:endParaRPr lang="pt-PT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467544" y="1700808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A recolha de dados refere-se ao preenchimento de duas tabelas: </a:t>
            </a: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uma sobre os brinquedos existentes em cada contexto, assim como a quantidade;</a:t>
            </a:r>
          </a:p>
          <a:p>
            <a:pPr lvl="1" algn="just">
              <a:buClr>
                <a:srgbClr val="0066CC"/>
              </a:buClr>
              <a:buSzPct val="112000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outra sobre as características  de cada brinquedo.</a:t>
            </a:r>
          </a:p>
          <a:p>
            <a:pPr lvl="1"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Duas realidades diferentes onde a frequência varia entre o pouco, razoável e muito, sim e não para a existência dos brinquedos em ambos os contextos.</a:t>
            </a:r>
          </a:p>
          <a:p>
            <a:pPr algn="just">
              <a:buClr>
                <a:srgbClr val="0066CC"/>
              </a:buClr>
              <a:buSzPct val="112000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As tabelas foram elaboradas com base na observação em cada um dos contextos e através do contacto com os brinquedos.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451890" y="548680"/>
            <a:ext cx="77925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Análise de dados e principais conclusões </a:t>
            </a:r>
            <a:endParaRPr lang="pt-PT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611560" y="1512168"/>
          <a:ext cx="7848872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539552" y="476673"/>
            <a:ext cx="73448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Parte III</a:t>
            </a:r>
            <a:endParaRPr lang="pt-PT" sz="32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39552" y="1556792"/>
            <a:ext cx="2667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Reflexão final</a:t>
            </a:r>
            <a:endParaRPr lang="pt-PT" sz="3200" dirty="0">
              <a:solidFill>
                <a:schemeClr val="tx2"/>
              </a:solidFill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899592" y="2780928"/>
            <a:ext cx="7038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No decorrer do mestrado em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Educação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ré-escolar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adquiri diversos conhecimentos que me fizeram crescer, quer a nível profissional , quer pessoal;</a:t>
            </a: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Tornei-me mais confiante e segura das minha decisões;</a:t>
            </a: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Percebi que um simples brinquedo por mais insignificante que possa ser pode ser sempre uma mais valia para o desenvolvimento da criança, dependendo do modo como é trabalhado.</a:t>
            </a: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66CC"/>
              </a:buClr>
              <a:buSzPct val="112000"/>
              <a:buFont typeface="Arial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Através de pesquisas e leituras o conhecimento e a visão vai se alterando e com a prática vai-se aperfeiçoando.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539552" y="476673"/>
            <a:ext cx="73448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Sumário:</a:t>
            </a:r>
            <a:endParaRPr lang="pt-PT" sz="32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xfrm>
            <a:off x="586533" y="1412776"/>
            <a:ext cx="7297835" cy="5112568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pt-P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</a:t>
            </a:r>
            <a:r>
              <a:rPr lang="pt-P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Contextos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de Estágio: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creche e jardim de infância</a:t>
            </a: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Percurso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de Desenvolvimento Profissional </a:t>
            </a:r>
          </a:p>
          <a:p>
            <a:pPr marL="0" indent="0">
              <a:buNone/>
            </a:pPr>
            <a:endParaRPr lang="pt-P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</a:t>
            </a:r>
            <a:r>
              <a:rPr lang="pt-P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Questão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de Pesquisa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Metodologia de trabalho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Fundamentação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Teórica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Análise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dados e principais conclusões</a:t>
            </a: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</a:t>
            </a:r>
            <a:r>
              <a:rPr lang="pt-P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Reflexão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</a:p>
          <a:p>
            <a:pPr marL="0" indent="0">
              <a:buNone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Referências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Bibliográficas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632792" y="1484784"/>
            <a:ext cx="7467600" cy="4680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pt-PT" sz="1800" dirty="0" smtClean="0">
                <a:latin typeface="Arial" pitchFamily="34" charset="0"/>
                <a:cs typeface="Arial" pitchFamily="34" charset="0"/>
              </a:rPr>
              <a:t>MAGALHÃES, BIBIANA (2003) </a:t>
            </a:r>
            <a:r>
              <a:rPr lang="pt-PT" sz="1800" i="1" dirty="0" smtClean="0">
                <a:latin typeface="Arial" pitchFamily="34" charset="0"/>
                <a:cs typeface="Arial" pitchFamily="34" charset="0"/>
              </a:rPr>
              <a:t>O Brinquedo e o Brincar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. Cadernos de Educação de Infância n.º 68 pp.22- 24. edição APEI.</a:t>
            </a:r>
          </a:p>
          <a:p>
            <a:pPr algn="just">
              <a:buNone/>
            </a:pPr>
            <a:endParaRPr lang="pt-PT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800" dirty="0" smtClean="0">
                <a:latin typeface="Arial" pitchFamily="34" charset="0"/>
                <a:cs typeface="Arial" pitchFamily="34" charset="0"/>
              </a:rPr>
              <a:t>MANSON, M. (2001) História do Brinquedo e dos Jogos – Brincar através dos tempos. Lisboa: Teorema.</a:t>
            </a:r>
          </a:p>
          <a:p>
            <a:pPr algn="just">
              <a:buNone/>
            </a:pPr>
            <a:endParaRPr lang="pt-PT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800" dirty="0" smtClean="0">
                <a:latin typeface="Arial" pitchFamily="34" charset="0"/>
                <a:cs typeface="Arial" pitchFamily="34" charset="0"/>
              </a:rPr>
              <a:t>OLIVEIRA, P.S. (1982) </a:t>
            </a:r>
            <a:r>
              <a:rPr lang="pt-PT" sz="1800" i="1" dirty="0" smtClean="0">
                <a:latin typeface="Arial" pitchFamily="34" charset="0"/>
                <a:cs typeface="Arial" pitchFamily="34" charset="0"/>
              </a:rPr>
              <a:t>Brinquedos Artesanais &amp; Expressividade Cultural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. São Paulo: Biblioteca científica.</a:t>
            </a:r>
          </a:p>
          <a:p>
            <a:pPr algn="just">
              <a:buNone/>
            </a:pPr>
            <a:endParaRPr lang="pt-PT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800" dirty="0" smtClean="0">
                <a:latin typeface="Arial" pitchFamily="34" charset="0"/>
                <a:cs typeface="Arial" pitchFamily="34" charset="0"/>
              </a:rPr>
              <a:t>OLIVEIRA, Paulo. (1986) </a:t>
            </a:r>
            <a:r>
              <a:rPr lang="pt-PT" sz="1800" i="1" dirty="0" smtClean="0">
                <a:latin typeface="Arial" pitchFamily="34" charset="0"/>
                <a:cs typeface="Arial" pitchFamily="34" charset="0"/>
              </a:rPr>
              <a:t>Brinquedo e indústria cultural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. Brasil: Editora Vozes.</a:t>
            </a:r>
          </a:p>
          <a:p>
            <a:pPr algn="just">
              <a:buNone/>
            </a:pPr>
            <a:endParaRPr lang="pt-PT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800" dirty="0" smtClean="0">
                <a:latin typeface="Arial" pitchFamily="34" charset="0"/>
                <a:cs typeface="Arial" pitchFamily="34" charset="0"/>
              </a:rPr>
              <a:t>SÁ, EDUARDO (2006) A Criança para Sempre – </a:t>
            </a:r>
            <a:r>
              <a:rPr lang="pt-PT" sz="1800" i="1" dirty="0" smtClean="0">
                <a:latin typeface="Arial" pitchFamily="34" charset="0"/>
                <a:cs typeface="Arial" pitchFamily="34" charset="0"/>
              </a:rPr>
              <a:t>É bom crescer com os pés na terra e com a cabeça na lua.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 Lisboa: Oficina do livro.</a:t>
            </a:r>
          </a:p>
          <a:p>
            <a:pPr algn="just">
              <a:buNone/>
            </a:pPr>
            <a:r>
              <a:rPr lang="pt-PT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PT" sz="1800" dirty="0" smtClean="0">
                <a:latin typeface="Arial" pitchFamily="34" charset="0"/>
                <a:cs typeface="Arial" pitchFamily="34" charset="0"/>
              </a:rPr>
            </a:br>
            <a:r>
              <a:rPr lang="pt-PT" sz="18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/>
            <a:endParaRPr lang="pt-PT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467544" y="332656"/>
            <a:ext cx="4923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 Bibliográficas</a:t>
            </a:r>
            <a:endParaRPr lang="pt-PT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3933056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pt-PT" sz="3200" b="1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Grata pela vossa atenção</a:t>
            </a:r>
            <a:endParaRPr lang="pt-PT" sz="3200" b="1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539552" y="476673"/>
            <a:ext cx="73448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Parte I</a:t>
            </a:r>
            <a:endParaRPr lang="pt-PT" sz="32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11560" y="134076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Contexto de Creche</a:t>
            </a:r>
            <a:endParaRPr lang="pt-PT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2123728" y="2204864"/>
            <a:ext cx="4680520" cy="4009023"/>
            <a:chOff x="2123728" y="2204864"/>
            <a:chExt cx="4680520" cy="4009023"/>
          </a:xfrm>
        </p:grpSpPr>
        <p:sp>
          <p:nvSpPr>
            <p:cNvPr id="5" name="CaixaDeTexto 4"/>
            <p:cNvSpPr txBox="1"/>
            <p:nvPr/>
          </p:nvSpPr>
          <p:spPr>
            <a:xfrm>
              <a:off x="3563888" y="2204864"/>
              <a:ext cx="1584176" cy="90886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7150" h="38100" prst="artDeco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Sala de 2 anos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3347864" y="3717032"/>
              <a:ext cx="2160240" cy="408623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19 crianças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3059832" y="4797152"/>
              <a:ext cx="2664296" cy="408623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22 meses – 34 meses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2123728" y="5805264"/>
              <a:ext cx="2160240" cy="408623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11 meninos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4644008" y="5805264"/>
              <a:ext cx="2160240" cy="408623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8 meninas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eta para baixo 11"/>
            <p:cNvSpPr/>
            <p:nvPr/>
          </p:nvSpPr>
          <p:spPr>
            <a:xfrm>
              <a:off x="4211960" y="3212976"/>
              <a:ext cx="288032" cy="432048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3" name="Seta para baixo 12"/>
            <p:cNvSpPr/>
            <p:nvPr/>
          </p:nvSpPr>
          <p:spPr>
            <a:xfrm>
              <a:off x="4211960" y="4221088"/>
              <a:ext cx="288032" cy="432048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4" name="Seta para baixo 13"/>
            <p:cNvSpPr/>
            <p:nvPr/>
          </p:nvSpPr>
          <p:spPr>
            <a:xfrm rot="2365399">
              <a:off x="3929429" y="5217462"/>
              <a:ext cx="276261" cy="572285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6" name="Seta para baixo 15"/>
            <p:cNvSpPr/>
            <p:nvPr/>
          </p:nvSpPr>
          <p:spPr>
            <a:xfrm rot="19345353">
              <a:off x="4861636" y="5217572"/>
              <a:ext cx="278396" cy="572285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323528" y="260648"/>
            <a:ext cx="4305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de Intervenção</a:t>
            </a:r>
            <a:endParaRPr lang="pt-PT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251520" y="980728"/>
            <a:ext cx="8064896" cy="5642758"/>
            <a:chOff x="251520" y="980728"/>
            <a:chExt cx="8064896" cy="5642758"/>
          </a:xfrm>
        </p:grpSpPr>
        <p:sp>
          <p:nvSpPr>
            <p:cNvPr id="3" name="CaixaDeTexto 2"/>
            <p:cNvSpPr txBox="1"/>
            <p:nvPr/>
          </p:nvSpPr>
          <p:spPr>
            <a:xfrm>
              <a:off x="251520" y="1052736"/>
              <a:ext cx="4032448" cy="138499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Principais Objetivos: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Estimular os interesses das crianças;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Desenvolvimento dos sentidos;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Conhecimento do próprio corpo.</a:t>
              </a:r>
              <a:endParaRPr lang="pt-PT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CaixaDeTexto 3"/>
            <p:cNvSpPr txBox="1"/>
            <p:nvPr/>
          </p:nvSpPr>
          <p:spPr>
            <a:xfrm>
              <a:off x="5868144" y="980728"/>
              <a:ext cx="2448272" cy="175432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pt-PT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Temas Trabalhados: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texturas;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Sentidos;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 corpo;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 cores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Natal.</a:t>
              </a:r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2123728" y="3073023"/>
              <a:ext cx="4104456" cy="150810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Áreas :</a:t>
              </a:r>
            </a:p>
            <a:p>
              <a:pPr marL="285750" indent="-285750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Desenvolvimento pessoal e social;</a:t>
              </a:r>
            </a:p>
            <a:p>
              <a:pPr marL="285750" indent="-285750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Pensamento criativo</a:t>
              </a:r>
            </a:p>
            <a:p>
              <a:pPr marL="285750" indent="-285750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Pensamento motor;</a:t>
              </a:r>
            </a:p>
            <a:p>
              <a:pPr marL="285750" indent="-285750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Domínio cognitivo .</a:t>
              </a:r>
              <a:endParaRPr lang="pt-PT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4211960" y="4869160"/>
              <a:ext cx="2952328" cy="175432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Avaliação:</a:t>
              </a:r>
            </a:p>
            <a:p>
              <a:pPr algn="just">
                <a:lnSpc>
                  <a:spcPct val="150000"/>
                </a:lnSpc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Observação direta;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Grelhas de Observação;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Registos fotográfico;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Registo Descritivo.</a:t>
              </a:r>
            </a:p>
          </p:txBody>
        </p:sp>
        <p:sp>
          <p:nvSpPr>
            <p:cNvPr id="10" name="Seta em curva 9"/>
            <p:cNvSpPr/>
            <p:nvPr/>
          </p:nvSpPr>
          <p:spPr>
            <a:xfrm flipH="1" flipV="1">
              <a:off x="6300192" y="2780928"/>
              <a:ext cx="1080120" cy="129614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19452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1" name="Seta para a direita 10"/>
            <p:cNvSpPr/>
            <p:nvPr/>
          </p:nvSpPr>
          <p:spPr>
            <a:xfrm>
              <a:off x="4499992" y="1340768"/>
              <a:ext cx="1152128" cy="792088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" name="Seta em curva 11"/>
            <p:cNvSpPr/>
            <p:nvPr/>
          </p:nvSpPr>
          <p:spPr>
            <a:xfrm flipV="1">
              <a:off x="3059832" y="4653136"/>
              <a:ext cx="1080120" cy="129614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19452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683568" y="476672"/>
            <a:ext cx="763284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3200" dirty="0" smtClean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Exemplo de atividades na creche </a:t>
            </a:r>
            <a:endParaRPr lang="pt-PT" sz="3200" dirty="0">
              <a:solidFill>
                <a:srgbClr val="0066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2708882" cy="3045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Sorriso 5"/>
          <p:cNvSpPr/>
          <p:nvPr/>
        </p:nvSpPr>
        <p:spPr>
          <a:xfrm>
            <a:off x="1835696" y="2276872"/>
            <a:ext cx="792088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16832"/>
            <a:ext cx="4260251" cy="2959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CaixaDeTexto 7"/>
          <p:cNvSpPr txBox="1"/>
          <p:nvPr/>
        </p:nvSpPr>
        <p:spPr>
          <a:xfrm>
            <a:off x="827584" y="5157192"/>
            <a:ext cx="266429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latin typeface="Arial" pitchFamily="34" charset="0"/>
                <a:cs typeface="Arial" pitchFamily="34" charset="0"/>
              </a:rPr>
              <a:t>Jogo das Texturas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932040" y="5147900"/>
            <a:ext cx="266429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Powerpoint “As Cores”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7544" y="620688"/>
            <a:ext cx="792088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Contexto de Jardim de Infância</a:t>
            </a:r>
            <a:endParaRPr lang="pt-PT" sz="32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763688" y="1584032"/>
            <a:ext cx="5544616" cy="4512829"/>
            <a:chOff x="2123728" y="2289873"/>
            <a:chExt cx="4680520" cy="3865390"/>
          </a:xfrm>
        </p:grpSpPr>
        <p:sp>
          <p:nvSpPr>
            <p:cNvPr id="8" name="CaixaDeTexto 7"/>
            <p:cNvSpPr txBox="1"/>
            <p:nvPr/>
          </p:nvSpPr>
          <p:spPr>
            <a:xfrm>
              <a:off x="3339447" y="2289873"/>
              <a:ext cx="2005938" cy="778473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7150" h="38100" prst="artDeco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Sala heterogénea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3347864" y="3717032"/>
              <a:ext cx="2160240" cy="349999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24 crianças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3059832" y="4797152"/>
              <a:ext cx="2664296" cy="349999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3 &amp; 5 anos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2123728" y="5805264"/>
              <a:ext cx="2160240" cy="349999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10 meninos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4644008" y="5805264"/>
              <a:ext cx="2160240" cy="349999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p3d extrusionH="57150">
                <a:bevelT w="50800" h="38100" prst="riblet"/>
              </a:sp3d>
            </a:bodyPr>
            <a:lstStyle/>
            <a:p>
              <a:pPr algn="ctr"/>
              <a:r>
                <a:rPr lang="pt-PT" b="1" dirty="0" smtClean="0">
                  <a:latin typeface="Arial" pitchFamily="34" charset="0"/>
                  <a:cs typeface="Arial" pitchFamily="34" charset="0"/>
                </a:rPr>
                <a:t>14 meninas</a:t>
              </a:r>
              <a:endParaRPr lang="pt-P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eta para baixo 12"/>
            <p:cNvSpPr/>
            <p:nvPr/>
          </p:nvSpPr>
          <p:spPr>
            <a:xfrm>
              <a:off x="4211960" y="3212976"/>
              <a:ext cx="288032" cy="432048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4" name="Seta para baixo 13"/>
            <p:cNvSpPr/>
            <p:nvPr/>
          </p:nvSpPr>
          <p:spPr>
            <a:xfrm>
              <a:off x="4211960" y="4221088"/>
              <a:ext cx="288032" cy="432048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5" name="Seta para baixo 14"/>
            <p:cNvSpPr/>
            <p:nvPr/>
          </p:nvSpPr>
          <p:spPr>
            <a:xfrm rot="2365399">
              <a:off x="3929429" y="5217462"/>
              <a:ext cx="276261" cy="572285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6" name="Seta para baixo 15"/>
            <p:cNvSpPr/>
            <p:nvPr/>
          </p:nvSpPr>
          <p:spPr>
            <a:xfrm rot="19345353">
              <a:off x="4861636" y="5217572"/>
              <a:ext cx="278396" cy="572285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251520" y="188640"/>
            <a:ext cx="4305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de Intervenção</a:t>
            </a:r>
            <a:endParaRPr lang="pt-PT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467544" y="836712"/>
            <a:ext cx="8136904" cy="5786773"/>
            <a:chOff x="179512" y="836713"/>
            <a:chExt cx="8136904" cy="5786773"/>
          </a:xfrm>
        </p:grpSpPr>
        <p:sp>
          <p:nvSpPr>
            <p:cNvPr id="6" name="CaixaDeTexto 5"/>
            <p:cNvSpPr txBox="1"/>
            <p:nvPr/>
          </p:nvSpPr>
          <p:spPr>
            <a:xfrm>
              <a:off x="179512" y="836713"/>
              <a:ext cx="4032448" cy="2446824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Principais Objetivos: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Estimular os interesses das crianças;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Promover momentos de aprendizagem e lazer;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Promover a autonomia e a responsabilidade;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Promover a igualdade de oportunidades.</a:t>
              </a:r>
              <a:endParaRPr lang="pt-PT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5868144" y="980729"/>
              <a:ext cx="2448272" cy="175432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pt-PT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Temas Trabalhados: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floresta/natureza;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 primavera;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25 de abril;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latin typeface="Arial" pitchFamily="34" charset="0"/>
                  <a:cs typeface="Arial" pitchFamily="34" charset="0"/>
                </a:rPr>
                <a:t>animais da quinta;</a:t>
              </a:r>
            </a:p>
            <a:p>
              <a:pPr algn="just"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Poluição.</a:t>
              </a:r>
              <a:endParaRPr lang="pt-P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1907704" y="3429001"/>
              <a:ext cx="3312368" cy="1200329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Áreas Abordadas:</a:t>
              </a:r>
            </a:p>
            <a:p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-Formação pessoal e social;</a:t>
              </a:r>
            </a:p>
            <a:p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-Conhecimento do mundo;</a:t>
              </a:r>
            </a:p>
            <a:p>
              <a:r>
                <a:rPr lang="pt-PT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-Expressão e comunicação.</a:t>
              </a: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4211960" y="4869160"/>
              <a:ext cx="2952328" cy="175432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Avaliação:</a:t>
              </a:r>
            </a:p>
            <a:p>
              <a:pPr algn="just">
                <a:lnSpc>
                  <a:spcPct val="150000"/>
                </a:lnSpc>
                <a:buFontTx/>
                <a:buChar char="-"/>
              </a:pPr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Observação direta;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Grelhas de Observação;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Registos fotográfico;</a:t>
              </a:r>
            </a:p>
            <a:p>
              <a:pPr marL="285750" indent="-285750"/>
              <a:r>
                <a:rPr lang="pt-PT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Registo Descritivo.</a:t>
              </a:r>
            </a:p>
          </p:txBody>
        </p:sp>
        <p:sp>
          <p:nvSpPr>
            <p:cNvPr id="10" name="Seta em curva 9"/>
            <p:cNvSpPr/>
            <p:nvPr/>
          </p:nvSpPr>
          <p:spPr>
            <a:xfrm flipH="1" flipV="1">
              <a:off x="5652120" y="2852937"/>
              <a:ext cx="1584176" cy="1512168"/>
            </a:xfrm>
            <a:prstGeom prst="bentArrow">
              <a:avLst>
                <a:gd name="adj1" fmla="val 25000"/>
                <a:gd name="adj2" fmla="val 20939"/>
                <a:gd name="adj3" fmla="val 25000"/>
                <a:gd name="adj4" fmla="val 19452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1" name="Seta para a direita 10"/>
            <p:cNvSpPr/>
            <p:nvPr/>
          </p:nvSpPr>
          <p:spPr>
            <a:xfrm>
              <a:off x="4499992" y="1340768"/>
              <a:ext cx="1152128" cy="792088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" name="Seta em curva 11"/>
            <p:cNvSpPr/>
            <p:nvPr/>
          </p:nvSpPr>
          <p:spPr>
            <a:xfrm flipV="1">
              <a:off x="2915816" y="4797153"/>
              <a:ext cx="1080120" cy="129614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19452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251520" y="476672"/>
            <a:ext cx="849694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3200" dirty="0" smtClean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Exemplo de atividades no Jardim de Infância</a:t>
            </a:r>
            <a:endParaRPr lang="pt-PT" sz="3200" dirty="0">
              <a:solidFill>
                <a:srgbClr val="0066CC"/>
              </a:solidFill>
            </a:endParaRPr>
          </a:p>
        </p:txBody>
      </p:sp>
      <p:pic>
        <p:nvPicPr>
          <p:cNvPr id="5" name="Imagem 4" descr="C:\Users\Vanessa Marques\Documents\Mestrado em Educação Pré-escolar\2.º Semestre (Jardim de Infância)\(Estágio) Prática Pedagógica em Educação de Infância - Jardim de Infância\INTERVENÇÃO\VANESSA\1.º SEMANA (02 A 5 DE ABRIL DE 2013)\Fotos\Imagem0418.jpg"/>
          <p:cNvPicPr/>
          <p:nvPr/>
        </p:nvPicPr>
        <p:blipFill>
          <a:blip r:embed="rId2" cstate="print"/>
          <a:srcRect l="16755" t="39906"/>
          <a:stretch>
            <a:fillRect/>
          </a:stretch>
        </p:blipFill>
        <p:spPr bwMode="auto">
          <a:xfrm>
            <a:off x="683568" y="1916832"/>
            <a:ext cx="3744416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Imagem 5" descr="C:\Users\VANESS~1\DOCUME~1\MESTRA~1\2D7C3~1.SEM\(ESTGI~1\INTERV~1\VANESSA\2BEF1~1.SEM\FOTOS\SEGUNDA\CIMG5475.JPG"/>
          <p:cNvPicPr/>
          <p:nvPr/>
        </p:nvPicPr>
        <p:blipFill>
          <a:blip r:embed="rId3" cstate="print"/>
          <a:srcRect t="38824" r="15344"/>
          <a:stretch>
            <a:fillRect/>
          </a:stretch>
        </p:blipFill>
        <p:spPr bwMode="auto">
          <a:xfrm>
            <a:off x="4788024" y="1916832"/>
            <a:ext cx="3816424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CaixaDeTexto 6"/>
          <p:cNvSpPr txBox="1"/>
          <p:nvPr/>
        </p:nvSpPr>
        <p:spPr>
          <a:xfrm>
            <a:off x="899592" y="5013176"/>
            <a:ext cx="3456384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latin typeface="Arial" pitchFamily="34" charset="0"/>
                <a:cs typeface="Arial" pitchFamily="34" charset="0"/>
              </a:rPr>
              <a:t>Construção da árvore de </a:t>
            </a:r>
            <a:r>
              <a:rPr lang="pt-PT" i="1" dirty="0" smtClean="0">
                <a:latin typeface="Arial" pitchFamily="34" charset="0"/>
                <a:cs typeface="Arial" pitchFamily="34" charset="0"/>
              </a:rPr>
              <a:t>Klimt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 em pasta de papel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860032" y="5013176"/>
            <a:ext cx="352839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latin typeface="Arial" pitchFamily="34" charset="0"/>
                <a:cs typeface="Arial" pitchFamily="34" charset="0"/>
              </a:rPr>
              <a:t>Experiência: Germinação do feijão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67544" y="54868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Percurso de desenvolvimento profissional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0" y="1196752"/>
          <a:ext cx="784887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nte">
  <a:themeElements>
    <a:clrScheme name="Personalizado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6600"/>
      </a:accent2>
      <a:accent3>
        <a:srgbClr val="0BD0D9"/>
      </a:accent3>
      <a:accent4>
        <a:srgbClr val="0F6FC6"/>
      </a:accent4>
      <a:accent5>
        <a:srgbClr val="0F6FC6"/>
      </a:accent5>
      <a:accent6>
        <a:srgbClr val="0BD0D9"/>
      </a:accent6>
      <a:hlink>
        <a:srgbClr val="E2D700"/>
      </a:hlink>
      <a:folHlink>
        <a:srgbClr val="85DFD0"/>
      </a:folHlink>
    </a:clrScheme>
    <a:fontScheme name="Mirante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nt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585</TotalTime>
  <Words>1022</Words>
  <Application>Microsoft Office PowerPoint</Application>
  <PresentationFormat>Apresentação no Ecrã (4:3)</PresentationFormat>
  <Paragraphs>184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2" baseType="lpstr">
      <vt:lpstr>Mirante</vt:lpstr>
      <vt:lpstr>“A Criança e o Brinquedo”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Grata pela vossa atenção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Vanessa Marques</dc:creator>
  <cp:lastModifiedBy>Vanessa Marques</cp:lastModifiedBy>
  <cp:revision>58</cp:revision>
  <dcterms:created xsi:type="dcterms:W3CDTF">2014-06-18T21:27:59Z</dcterms:created>
  <dcterms:modified xsi:type="dcterms:W3CDTF">2014-06-23T23:04:42Z</dcterms:modified>
</cp:coreProperties>
</file>