
<file path=[Content_Types].xml><?xml version="1.0" encoding="utf-8"?>
<Types xmlns="http://schemas.openxmlformats.org/package/2006/content-types">
  <Override PartName="/ppt/diagrams/drawing2.xml" ContentType="application/vnd.ms-office.drawingml.diagramDrawing+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notesSlides/notesSlide5.xml" ContentType="application/vnd.openxmlformats-officedocument.presentationml.notesSlide+xml"/>
  <Override PartName="/ppt/diagrams/drawing5.xml" ContentType="application/vnd.ms-office.drawingml.diagramDrawing+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notesSlides/notesSlide6.xml" ContentType="application/vnd.openxmlformats-officedocument.presentationml.notesSlide+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93" r:id="rId4"/>
    <p:sldId id="262" r:id="rId5"/>
    <p:sldId id="265" r:id="rId6"/>
    <p:sldId id="280" r:id="rId7"/>
    <p:sldId id="263" r:id="rId8"/>
    <p:sldId id="275" r:id="rId9"/>
    <p:sldId id="292" r:id="rId10"/>
    <p:sldId id="276" r:id="rId11"/>
    <p:sldId id="279" r:id="rId12"/>
    <p:sldId id="277" r:id="rId13"/>
    <p:sldId id="278" r:id="rId14"/>
    <p:sldId id="281" r:id="rId15"/>
    <p:sldId id="266" r:id="rId16"/>
    <p:sldId id="287" r:id="rId17"/>
    <p:sldId id="283" r:id="rId18"/>
    <p:sldId id="282" r:id="rId19"/>
    <p:sldId id="284" r:id="rId20"/>
    <p:sldId id="267" r:id="rId21"/>
    <p:sldId id="288" r:id="rId22"/>
    <p:sldId id="289" r:id="rId23"/>
    <p:sldId id="290" r:id="rId24"/>
    <p:sldId id="291" r:id="rId25"/>
    <p:sldId id="285" r:id="rId26"/>
    <p:sldId id="268" r:id="rId27"/>
    <p:sldId id="286" r:id="rId28"/>
  </p:sldIdLst>
  <p:sldSz cx="9144000" cy="6858000" type="screen4x3"/>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666633"/>
    <a:srgbClr val="D99FAB"/>
    <a:srgbClr val="1E1A4E"/>
    <a:srgbClr val="FF3399"/>
    <a:srgbClr val="161237"/>
    <a:srgbClr val="FF0000"/>
    <a:srgbClr val="FF0066"/>
    <a:srgbClr val="75CF3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11" autoAdjust="0"/>
    <p:restoredTop sz="94660"/>
  </p:normalViewPr>
  <p:slideViewPr>
    <p:cSldViewPr>
      <p:cViewPr varScale="1">
        <p:scale>
          <a:sx n="64" d="100"/>
          <a:sy n="64" d="100"/>
        </p:scale>
        <p:origin x="-1692"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7E97C3-DE44-4719-ACE9-EBCFD0290617}" type="doc">
      <dgm:prSet loTypeId="urn:microsoft.com/office/officeart/2005/8/layout/cycle6" loCatId="cycle" qsTypeId="urn:microsoft.com/office/officeart/2005/8/quickstyle/3d1" qsCatId="3D" csTypeId="urn:microsoft.com/office/officeart/2005/8/colors/colorful2" csCatId="colorful" phldr="1"/>
      <dgm:spPr/>
      <dgm:t>
        <a:bodyPr/>
        <a:lstStyle/>
        <a:p>
          <a:endParaRPr lang="pt-PT"/>
        </a:p>
      </dgm:t>
    </dgm:pt>
    <dgm:pt modelId="{28B22109-7DF6-451C-A004-B417586B1E7C}">
      <dgm:prSet phldrT="[Texto]" custT="1"/>
      <dgm:spPr/>
      <dgm:t>
        <a:bodyPr/>
        <a:lstStyle/>
        <a:p>
          <a:r>
            <a:rPr lang="pt-PT" sz="1400" b="1" dirty="0" smtClean="0"/>
            <a:t>digital</a:t>
          </a:r>
          <a:endParaRPr lang="pt-PT" sz="1400" b="1" dirty="0"/>
        </a:p>
      </dgm:t>
    </dgm:pt>
    <dgm:pt modelId="{A06B15CD-471E-4A63-B98C-51316D55C255}" type="parTrans" cxnId="{7716CCA5-9163-4935-BEE0-94B7ECD74199}">
      <dgm:prSet/>
      <dgm:spPr/>
      <dgm:t>
        <a:bodyPr/>
        <a:lstStyle/>
        <a:p>
          <a:endParaRPr lang="pt-PT" sz="3200" b="1"/>
        </a:p>
      </dgm:t>
    </dgm:pt>
    <dgm:pt modelId="{DDE2C406-3BDF-4AA3-8BB7-5ACE48115A68}" type="sibTrans" cxnId="{7716CCA5-9163-4935-BEE0-94B7ECD74199}">
      <dgm:prSet/>
      <dgm:spPr/>
      <dgm:t>
        <a:bodyPr/>
        <a:lstStyle/>
        <a:p>
          <a:endParaRPr lang="pt-PT" sz="3200" b="1"/>
        </a:p>
      </dgm:t>
    </dgm:pt>
    <dgm:pt modelId="{057BE420-EC4B-4310-9CFF-23B902432A5D}">
      <dgm:prSet phldrT="[Texto]" custT="1"/>
      <dgm:spPr/>
      <dgm:t>
        <a:bodyPr/>
        <a:lstStyle/>
        <a:p>
          <a:r>
            <a:rPr lang="pt-PT" sz="1400" b="1" dirty="0" smtClean="0"/>
            <a:t>científica</a:t>
          </a:r>
          <a:endParaRPr lang="pt-PT" sz="1400" b="1" dirty="0"/>
        </a:p>
      </dgm:t>
    </dgm:pt>
    <dgm:pt modelId="{A974C695-2168-47E8-814C-DF6FECFEC416}" type="parTrans" cxnId="{50D9F12A-051A-473C-AA79-925389C42DF5}">
      <dgm:prSet/>
      <dgm:spPr/>
      <dgm:t>
        <a:bodyPr/>
        <a:lstStyle/>
        <a:p>
          <a:endParaRPr lang="pt-PT" sz="3200" b="1"/>
        </a:p>
      </dgm:t>
    </dgm:pt>
    <dgm:pt modelId="{F3B1CDD0-26D0-4D85-9DDB-E323348F8D60}" type="sibTrans" cxnId="{50D9F12A-051A-473C-AA79-925389C42DF5}">
      <dgm:prSet/>
      <dgm:spPr/>
      <dgm:t>
        <a:bodyPr/>
        <a:lstStyle/>
        <a:p>
          <a:endParaRPr lang="pt-PT" sz="3200" b="1"/>
        </a:p>
      </dgm:t>
    </dgm:pt>
    <dgm:pt modelId="{2E9129A0-36EF-4858-B537-C07D65784BB8}">
      <dgm:prSet phldrT="[Texto]" custT="1"/>
      <dgm:spPr/>
      <dgm:t>
        <a:bodyPr/>
        <a:lstStyle/>
        <a:p>
          <a:r>
            <a:rPr lang="pt-PT" sz="1400" b="1" dirty="0" smtClean="0"/>
            <a:t>económica</a:t>
          </a:r>
          <a:endParaRPr lang="pt-PT" sz="1400" b="1" dirty="0"/>
        </a:p>
      </dgm:t>
    </dgm:pt>
    <dgm:pt modelId="{42143BB1-C078-40C7-A5F3-3D1AE87D5D68}" type="parTrans" cxnId="{1E68CD43-464D-4957-AA77-8FA8BE78EF89}">
      <dgm:prSet/>
      <dgm:spPr/>
      <dgm:t>
        <a:bodyPr/>
        <a:lstStyle/>
        <a:p>
          <a:endParaRPr lang="pt-PT" sz="3200" b="1"/>
        </a:p>
      </dgm:t>
    </dgm:pt>
    <dgm:pt modelId="{0EA45045-DD87-48D7-9CDB-498380622B31}" type="sibTrans" cxnId="{1E68CD43-464D-4957-AA77-8FA8BE78EF89}">
      <dgm:prSet/>
      <dgm:spPr/>
      <dgm:t>
        <a:bodyPr/>
        <a:lstStyle/>
        <a:p>
          <a:endParaRPr lang="pt-PT" sz="3200" b="1"/>
        </a:p>
      </dgm:t>
    </dgm:pt>
    <dgm:pt modelId="{B5B4DE0B-A137-421D-9526-0FDDECE8AE08}">
      <dgm:prSet phldrT="[Texto]" custT="1"/>
      <dgm:spPr/>
      <dgm:t>
        <a:bodyPr/>
        <a:lstStyle/>
        <a:p>
          <a:r>
            <a:rPr lang="pt-PT" sz="1400" b="1" dirty="0" smtClean="0"/>
            <a:t>tecnológica</a:t>
          </a:r>
          <a:endParaRPr lang="pt-PT" sz="1400" b="1" dirty="0"/>
        </a:p>
      </dgm:t>
    </dgm:pt>
    <dgm:pt modelId="{0DE9139C-CD03-479A-8E40-5F02D75A70B8}" type="parTrans" cxnId="{C6963682-D163-4F0D-B3DE-6FE3A9E0601B}">
      <dgm:prSet/>
      <dgm:spPr/>
      <dgm:t>
        <a:bodyPr/>
        <a:lstStyle/>
        <a:p>
          <a:endParaRPr lang="pt-PT" sz="3200" b="1"/>
        </a:p>
      </dgm:t>
    </dgm:pt>
    <dgm:pt modelId="{4138ED63-2FB3-475C-A228-E92FEDFF7107}" type="sibTrans" cxnId="{C6963682-D163-4F0D-B3DE-6FE3A9E0601B}">
      <dgm:prSet/>
      <dgm:spPr/>
      <dgm:t>
        <a:bodyPr/>
        <a:lstStyle/>
        <a:p>
          <a:endParaRPr lang="pt-PT" sz="3200" b="1"/>
        </a:p>
      </dgm:t>
    </dgm:pt>
    <dgm:pt modelId="{0AEAADAD-3CF7-4F55-A1FF-7AE08C6A8E80}">
      <dgm:prSet phldrT="[Texto]" custT="1"/>
      <dgm:spPr/>
      <dgm:t>
        <a:bodyPr/>
        <a:lstStyle/>
        <a:p>
          <a:r>
            <a:rPr lang="pt-PT" sz="1400" b="1" dirty="0" smtClean="0"/>
            <a:t>visual</a:t>
          </a:r>
          <a:endParaRPr lang="pt-PT" sz="1400" b="1" dirty="0"/>
        </a:p>
      </dgm:t>
    </dgm:pt>
    <dgm:pt modelId="{7BDA0931-08A7-4957-9FC7-2555E35E3A93}" type="parTrans" cxnId="{0E7EA0DB-17CE-4E4E-896D-F4A15E094F86}">
      <dgm:prSet/>
      <dgm:spPr/>
      <dgm:t>
        <a:bodyPr/>
        <a:lstStyle/>
        <a:p>
          <a:endParaRPr lang="pt-PT" sz="3200" b="1"/>
        </a:p>
      </dgm:t>
    </dgm:pt>
    <dgm:pt modelId="{AF6CBB30-B2AE-4321-9380-00F33A079DD6}" type="sibTrans" cxnId="{0E7EA0DB-17CE-4E4E-896D-F4A15E094F86}">
      <dgm:prSet/>
      <dgm:spPr/>
      <dgm:t>
        <a:bodyPr/>
        <a:lstStyle/>
        <a:p>
          <a:endParaRPr lang="pt-PT" sz="3200" b="1"/>
        </a:p>
      </dgm:t>
    </dgm:pt>
    <dgm:pt modelId="{76B63D92-E0F7-4F30-83F6-19ADE7D16BCA}">
      <dgm:prSet phldrT="[Texto]" custT="1"/>
      <dgm:spPr/>
      <dgm:t>
        <a:bodyPr/>
        <a:lstStyle/>
        <a:p>
          <a:r>
            <a:rPr lang="pt-PT" sz="1400" b="1" dirty="0" smtClean="0"/>
            <a:t>informacional</a:t>
          </a:r>
          <a:endParaRPr lang="pt-PT" sz="1400" b="1" dirty="0"/>
        </a:p>
      </dgm:t>
    </dgm:pt>
    <dgm:pt modelId="{FAF392F6-D912-4ECE-A542-19BDD1B2C614}" type="parTrans" cxnId="{1432D66D-7B33-4B35-8BF7-082FF8A1CDE1}">
      <dgm:prSet/>
      <dgm:spPr/>
      <dgm:t>
        <a:bodyPr/>
        <a:lstStyle/>
        <a:p>
          <a:endParaRPr lang="pt-PT" sz="3200" b="1"/>
        </a:p>
      </dgm:t>
    </dgm:pt>
    <dgm:pt modelId="{75A1287D-5111-446F-9AFE-42999EC462E0}" type="sibTrans" cxnId="{1432D66D-7B33-4B35-8BF7-082FF8A1CDE1}">
      <dgm:prSet/>
      <dgm:spPr/>
      <dgm:t>
        <a:bodyPr/>
        <a:lstStyle/>
        <a:p>
          <a:endParaRPr lang="pt-PT" sz="3200" b="1"/>
        </a:p>
      </dgm:t>
    </dgm:pt>
    <dgm:pt modelId="{8CBBE023-367F-4750-A20A-75D981C12477}">
      <dgm:prSet phldrT="[Texto]" custT="1"/>
      <dgm:spPr/>
      <dgm:t>
        <a:bodyPr/>
        <a:lstStyle/>
        <a:p>
          <a:r>
            <a:rPr lang="pt-PT" sz="1400" b="1" dirty="0" smtClean="0"/>
            <a:t>multicultural</a:t>
          </a:r>
          <a:endParaRPr lang="pt-PT" sz="1400" b="1" dirty="0"/>
        </a:p>
      </dgm:t>
    </dgm:pt>
    <dgm:pt modelId="{44C5F7AA-8092-40C8-B5D2-7140C2E83CE4}" type="parTrans" cxnId="{7478CE54-D8C6-40AD-ACC4-24E8018E30DD}">
      <dgm:prSet/>
      <dgm:spPr/>
      <dgm:t>
        <a:bodyPr/>
        <a:lstStyle/>
        <a:p>
          <a:endParaRPr lang="pt-PT" sz="3200" b="1"/>
        </a:p>
      </dgm:t>
    </dgm:pt>
    <dgm:pt modelId="{EB0F0107-B7FA-44FB-954C-FEC097A64E70}" type="sibTrans" cxnId="{7478CE54-D8C6-40AD-ACC4-24E8018E30DD}">
      <dgm:prSet/>
      <dgm:spPr/>
      <dgm:t>
        <a:bodyPr/>
        <a:lstStyle/>
        <a:p>
          <a:endParaRPr lang="pt-PT" sz="3200" b="1"/>
        </a:p>
      </dgm:t>
    </dgm:pt>
    <dgm:pt modelId="{3827F6C0-AAF7-4BF0-936C-8B1968B82B0B}">
      <dgm:prSet phldrT="[Texto]" custT="1"/>
      <dgm:spPr/>
      <dgm:t>
        <a:bodyPr/>
        <a:lstStyle/>
        <a:p>
          <a:r>
            <a:rPr lang="pt-PT" sz="1400" b="1" dirty="0" smtClean="0"/>
            <a:t>consciência global</a:t>
          </a:r>
          <a:endParaRPr lang="pt-PT" sz="1400" b="1" dirty="0"/>
        </a:p>
      </dgm:t>
    </dgm:pt>
    <dgm:pt modelId="{899E7FBE-305C-40C7-918D-4C8BE59880B5}" type="parTrans" cxnId="{6AFFDA06-1BDC-4818-A280-654D99EEEA86}">
      <dgm:prSet/>
      <dgm:spPr/>
      <dgm:t>
        <a:bodyPr/>
        <a:lstStyle/>
        <a:p>
          <a:endParaRPr lang="pt-PT" sz="3200" b="1"/>
        </a:p>
      </dgm:t>
    </dgm:pt>
    <dgm:pt modelId="{E45DB449-8E84-4CB8-B26D-678453684295}" type="sibTrans" cxnId="{6AFFDA06-1BDC-4818-A280-654D99EEEA86}">
      <dgm:prSet/>
      <dgm:spPr/>
      <dgm:t>
        <a:bodyPr/>
        <a:lstStyle/>
        <a:p>
          <a:endParaRPr lang="pt-PT" sz="3200" b="1"/>
        </a:p>
      </dgm:t>
    </dgm:pt>
    <dgm:pt modelId="{8BABD226-FC0C-4454-8879-34265F39EB51}" type="pres">
      <dgm:prSet presAssocID="{647E97C3-DE44-4719-ACE9-EBCFD0290617}" presName="cycle" presStyleCnt="0">
        <dgm:presLayoutVars>
          <dgm:dir/>
          <dgm:resizeHandles val="exact"/>
        </dgm:presLayoutVars>
      </dgm:prSet>
      <dgm:spPr/>
      <dgm:t>
        <a:bodyPr/>
        <a:lstStyle/>
        <a:p>
          <a:endParaRPr lang="pt-PT"/>
        </a:p>
      </dgm:t>
    </dgm:pt>
    <dgm:pt modelId="{C188C6FF-7962-4008-8416-74A20E9EE976}" type="pres">
      <dgm:prSet presAssocID="{28B22109-7DF6-451C-A004-B417586B1E7C}" presName="node" presStyleLbl="node1" presStyleIdx="0" presStyleCnt="8" custScaleX="152376" custScaleY="152376">
        <dgm:presLayoutVars>
          <dgm:bulletEnabled val="1"/>
        </dgm:presLayoutVars>
      </dgm:prSet>
      <dgm:spPr/>
      <dgm:t>
        <a:bodyPr/>
        <a:lstStyle/>
        <a:p>
          <a:endParaRPr lang="pt-PT"/>
        </a:p>
      </dgm:t>
    </dgm:pt>
    <dgm:pt modelId="{86E36E02-C169-4DDD-8A8E-92F5BAC11082}" type="pres">
      <dgm:prSet presAssocID="{28B22109-7DF6-451C-A004-B417586B1E7C}" presName="spNode" presStyleCnt="0"/>
      <dgm:spPr/>
    </dgm:pt>
    <dgm:pt modelId="{9A50D952-CB44-4F59-A8A7-1735F8ED18C6}" type="pres">
      <dgm:prSet presAssocID="{DDE2C406-3BDF-4AA3-8BB7-5ACE48115A68}" presName="sibTrans" presStyleLbl="sibTrans1D1" presStyleIdx="0" presStyleCnt="8"/>
      <dgm:spPr/>
      <dgm:t>
        <a:bodyPr/>
        <a:lstStyle/>
        <a:p>
          <a:endParaRPr lang="pt-PT"/>
        </a:p>
      </dgm:t>
    </dgm:pt>
    <dgm:pt modelId="{6F89CC28-411F-4DD4-A3C7-4B08CF850B13}" type="pres">
      <dgm:prSet presAssocID="{057BE420-EC4B-4310-9CFF-23B902432A5D}" presName="node" presStyleLbl="node1" presStyleIdx="1" presStyleCnt="8" custScaleX="145592" custScaleY="145592">
        <dgm:presLayoutVars>
          <dgm:bulletEnabled val="1"/>
        </dgm:presLayoutVars>
      </dgm:prSet>
      <dgm:spPr/>
      <dgm:t>
        <a:bodyPr/>
        <a:lstStyle/>
        <a:p>
          <a:endParaRPr lang="pt-PT"/>
        </a:p>
      </dgm:t>
    </dgm:pt>
    <dgm:pt modelId="{F110C933-9701-4907-A040-E8B3551D556C}" type="pres">
      <dgm:prSet presAssocID="{057BE420-EC4B-4310-9CFF-23B902432A5D}" presName="spNode" presStyleCnt="0"/>
      <dgm:spPr/>
    </dgm:pt>
    <dgm:pt modelId="{F0E3E444-10EC-4101-980E-13474F6A0692}" type="pres">
      <dgm:prSet presAssocID="{F3B1CDD0-26D0-4D85-9DDB-E323348F8D60}" presName="sibTrans" presStyleLbl="sibTrans1D1" presStyleIdx="1" presStyleCnt="8"/>
      <dgm:spPr/>
      <dgm:t>
        <a:bodyPr/>
        <a:lstStyle/>
        <a:p>
          <a:endParaRPr lang="pt-PT"/>
        </a:p>
      </dgm:t>
    </dgm:pt>
    <dgm:pt modelId="{94BB37FD-972B-4FFD-ADD1-7700C7329AFC}" type="pres">
      <dgm:prSet presAssocID="{2E9129A0-36EF-4858-B537-C07D65784BB8}" presName="node" presStyleLbl="node1" presStyleIdx="2" presStyleCnt="8" custScaleX="149660" custScaleY="149660">
        <dgm:presLayoutVars>
          <dgm:bulletEnabled val="1"/>
        </dgm:presLayoutVars>
      </dgm:prSet>
      <dgm:spPr/>
      <dgm:t>
        <a:bodyPr/>
        <a:lstStyle/>
        <a:p>
          <a:endParaRPr lang="pt-PT"/>
        </a:p>
      </dgm:t>
    </dgm:pt>
    <dgm:pt modelId="{032DE479-407E-411E-A04F-AE72CD5E8DA2}" type="pres">
      <dgm:prSet presAssocID="{2E9129A0-36EF-4858-B537-C07D65784BB8}" presName="spNode" presStyleCnt="0"/>
      <dgm:spPr/>
    </dgm:pt>
    <dgm:pt modelId="{353C5D04-4C14-4195-B93B-86D0AAE88516}" type="pres">
      <dgm:prSet presAssocID="{0EA45045-DD87-48D7-9CDB-498380622B31}" presName="sibTrans" presStyleLbl="sibTrans1D1" presStyleIdx="2" presStyleCnt="8"/>
      <dgm:spPr/>
      <dgm:t>
        <a:bodyPr/>
        <a:lstStyle/>
        <a:p>
          <a:endParaRPr lang="pt-PT"/>
        </a:p>
      </dgm:t>
    </dgm:pt>
    <dgm:pt modelId="{56C3F81D-196F-47B9-9401-D3B8B4B2B3A1}" type="pres">
      <dgm:prSet presAssocID="{B5B4DE0B-A137-421D-9526-0FDDECE8AE08}" presName="node" presStyleLbl="node1" presStyleIdx="3" presStyleCnt="8" custScaleX="135917" custScaleY="135916">
        <dgm:presLayoutVars>
          <dgm:bulletEnabled val="1"/>
        </dgm:presLayoutVars>
      </dgm:prSet>
      <dgm:spPr/>
      <dgm:t>
        <a:bodyPr/>
        <a:lstStyle/>
        <a:p>
          <a:endParaRPr lang="pt-PT"/>
        </a:p>
      </dgm:t>
    </dgm:pt>
    <dgm:pt modelId="{E3731CFF-DCAB-4E81-8198-F901FC2C4E1C}" type="pres">
      <dgm:prSet presAssocID="{B5B4DE0B-A137-421D-9526-0FDDECE8AE08}" presName="spNode" presStyleCnt="0"/>
      <dgm:spPr/>
    </dgm:pt>
    <dgm:pt modelId="{D3159AD2-211E-4820-AC0D-04CCEB50EE1B}" type="pres">
      <dgm:prSet presAssocID="{4138ED63-2FB3-475C-A228-E92FEDFF7107}" presName="sibTrans" presStyleLbl="sibTrans1D1" presStyleIdx="3" presStyleCnt="8"/>
      <dgm:spPr/>
      <dgm:t>
        <a:bodyPr/>
        <a:lstStyle/>
        <a:p>
          <a:endParaRPr lang="pt-PT"/>
        </a:p>
      </dgm:t>
    </dgm:pt>
    <dgm:pt modelId="{EB0CE8DB-4520-4DAD-96F1-320C369219CA}" type="pres">
      <dgm:prSet presAssocID="{0AEAADAD-3CF7-4F55-A1FF-7AE08C6A8E80}" presName="node" presStyleLbl="node1" presStyleIdx="4" presStyleCnt="8" custScaleX="148406" custScaleY="148405">
        <dgm:presLayoutVars>
          <dgm:bulletEnabled val="1"/>
        </dgm:presLayoutVars>
      </dgm:prSet>
      <dgm:spPr/>
      <dgm:t>
        <a:bodyPr/>
        <a:lstStyle/>
        <a:p>
          <a:endParaRPr lang="pt-PT"/>
        </a:p>
      </dgm:t>
    </dgm:pt>
    <dgm:pt modelId="{D8A9E132-9A51-40BB-8C86-652D493B17DE}" type="pres">
      <dgm:prSet presAssocID="{0AEAADAD-3CF7-4F55-A1FF-7AE08C6A8E80}" presName="spNode" presStyleCnt="0"/>
      <dgm:spPr/>
    </dgm:pt>
    <dgm:pt modelId="{5297DA32-AB36-4F9D-9C97-FF6BE3ED087A}" type="pres">
      <dgm:prSet presAssocID="{AF6CBB30-B2AE-4321-9380-00F33A079DD6}" presName="sibTrans" presStyleLbl="sibTrans1D1" presStyleIdx="4" presStyleCnt="8"/>
      <dgm:spPr/>
      <dgm:t>
        <a:bodyPr/>
        <a:lstStyle/>
        <a:p>
          <a:endParaRPr lang="pt-PT"/>
        </a:p>
      </dgm:t>
    </dgm:pt>
    <dgm:pt modelId="{CCF4D0AD-39BB-41C8-BF44-C3A0C22A1476}" type="pres">
      <dgm:prSet presAssocID="{76B63D92-E0F7-4F30-83F6-19ADE7D16BCA}" presName="node" presStyleLbl="node1" presStyleIdx="5" presStyleCnt="8" custScaleX="144742" custScaleY="144742">
        <dgm:presLayoutVars>
          <dgm:bulletEnabled val="1"/>
        </dgm:presLayoutVars>
      </dgm:prSet>
      <dgm:spPr/>
      <dgm:t>
        <a:bodyPr/>
        <a:lstStyle/>
        <a:p>
          <a:endParaRPr lang="pt-PT"/>
        </a:p>
      </dgm:t>
    </dgm:pt>
    <dgm:pt modelId="{F7C3C022-9199-4536-B174-5E96DA37CA10}" type="pres">
      <dgm:prSet presAssocID="{76B63D92-E0F7-4F30-83F6-19ADE7D16BCA}" presName="spNode" presStyleCnt="0"/>
      <dgm:spPr/>
    </dgm:pt>
    <dgm:pt modelId="{860A21F0-B71F-4D10-BE63-F232134CAF40}" type="pres">
      <dgm:prSet presAssocID="{75A1287D-5111-446F-9AFE-42999EC462E0}" presName="sibTrans" presStyleLbl="sibTrans1D1" presStyleIdx="5" presStyleCnt="8"/>
      <dgm:spPr/>
      <dgm:t>
        <a:bodyPr/>
        <a:lstStyle/>
        <a:p>
          <a:endParaRPr lang="pt-PT"/>
        </a:p>
      </dgm:t>
    </dgm:pt>
    <dgm:pt modelId="{7F27EA07-822B-439E-8F69-18AD62668D03}" type="pres">
      <dgm:prSet presAssocID="{8CBBE023-367F-4750-A20A-75D981C12477}" presName="node" presStyleLbl="node1" presStyleIdx="6" presStyleCnt="8" custScaleX="145720" custScaleY="145720">
        <dgm:presLayoutVars>
          <dgm:bulletEnabled val="1"/>
        </dgm:presLayoutVars>
      </dgm:prSet>
      <dgm:spPr/>
      <dgm:t>
        <a:bodyPr/>
        <a:lstStyle/>
        <a:p>
          <a:endParaRPr lang="pt-PT"/>
        </a:p>
      </dgm:t>
    </dgm:pt>
    <dgm:pt modelId="{F60D6A9A-2CDA-4947-9CC4-1EA758A2C9E5}" type="pres">
      <dgm:prSet presAssocID="{8CBBE023-367F-4750-A20A-75D981C12477}" presName="spNode" presStyleCnt="0"/>
      <dgm:spPr/>
    </dgm:pt>
    <dgm:pt modelId="{B733D5F3-6B96-48CC-8B24-DEC591CEA800}" type="pres">
      <dgm:prSet presAssocID="{EB0F0107-B7FA-44FB-954C-FEC097A64E70}" presName="sibTrans" presStyleLbl="sibTrans1D1" presStyleIdx="6" presStyleCnt="8"/>
      <dgm:spPr/>
      <dgm:t>
        <a:bodyPr/>
        <a:lstStyle/>
        <a:p>
          <a:endParaRPr lang="pt-PT"/>
        </a:p>
      </dgm:t>
    </dgm:pt>
    <dgm:pt modelId="{08968DE2-8042-4863-B3A8-94A6BACE9F5F}" type="pres">
      <dgm:prSet presAssocID="{3827F6C0-AAF7-4BF0-936C-8B1968B82B0B}" presName="node" presStyleLbl="node1" presStyleIdx="7" presStyleCnt="8" custScaleX="141259" custScaleY="141259">
        <dgm:presLayoutVars>
          <dgm:bulletEnabled val="1"/>
        </dgm:presLayoutVars>
      </dgm:prSet>
      <dgm:spPr/>
      <dgm:t>
        <a:bodyPr/>
        <a:lstStyle/>
        <a:p>
          <a:endParaRPr lang="pt-PT"/>
        </a:p>
      </dgm:t>
    </dgm:pt>
    <dgm:pt modelId="{4A7702EB-0609-4C33-BC96-5EA2CEE807F8}" type="pres">
      <dgm:prSet presAssocID="{3827F6C0-AAF7-4BF0-936C-8B1968B82B0B}" presName="spNode" presStyleCnt="0"/>
      <dgm:spPr/>
    </dgm:pt>
    <dgm:pt modelId="{EBE57D11-D331-46BF-9656-1A01C62576A4}" type="pres">
      <dgm:prSet presAssocID="{E45DB449-8E84-4CB8-B26D-678453684295}" presName="sibTrans" presStyleLbl="sibTrans1D1" presStyleIdx="7" presStyleCnt="8"/>
      <dgm:spPr/>
      <dgm:t>
        <a:bodyPr/>
        <a:lstStyle/>
        <a:p>
          <a:endParaRPr lang="pt-PT"/>
        </a:p>
      </dgm:t>
    </dgm:pt>
  </dgm:ptLst>
  <dgm:cxnLst>
    <dgm:cxn modelId="{2C4568E5-EA32-4FDC-AB1A-53AB8408B75E}" type="presOf" srcId="{E45DB449-8E84-4CB8-B26D-678453684295}" destId="{EBE57D11-D331-46BF-9656-1A01C62576A4}" srcOrd="0" destOrd="0" presId="urn:microsoft.com/office/officeart/2005/8/layout/cycle6"/>
    <dgm:cxn modelId="{50D9F12A-051A-473C-AA79-925389C42DF5}" srcId="{647E97C3-DE44-4719-ACE9-EBCFD0290617}" destId="{057BE420-EC4B-4310-9CFF-23B902432A5D}" srcOrd="1" destOrd="0" parTransId="{A974C695-2168-47E8-814C-DF6FECFEC416}" sibTransId="{F3B1CDD0-26D0-4D85-9DDB-E323348F8D60}"/>
    <dgm:cxn modelId="{CF68943E-9921-42CF-9001-19D2365A7E26}" type="presOf" srcId="{76B63D92-E0F7-4F30-83F6-19ADE7D16BCA}" destId="{CCF4D0AD-39BB-41C8-BF44-C3A0C22A1476}" srcOrd="0" destOrd="0" presId="urn:microsoft.com/office/officeart/2005/8/layout/cycle6"/>
    <dgm:cxn modelId="{A8179627-43BC-4F85-A2B7-FE62E74FDF7A}" type="presOf" srcId="{8CBBE023-367F-4750-A20A-75D981C12477}" destId="{7F27EA07-822B-439E-8F69-18AD62668D03}" srcOrd="0" destOrd="0" presId="urn:microsoft.com/office/officeart/2005/8/layout/cycle6"/>
    <dgm:cxn modelId="{785BE07A-1420-498F-A251-D9FA53F24E4C}" type="presOf" srcId="{B5B4DE0B-A137-421D-9526-0FDDECE8AE08}" destId="{56C3F81D-196F-47B9-9401-D3B8B4B2B3A1}" srcOrd="0" destOrd="0" presId="urn:microsoft.com/office/officeart/2005/8/layout/cycle6"/>
    <dgm:cxn modelId="{AF909B1F-9F13-47E4-9763-6DED19A43FE8}" type="presOf" srcId="{647E97C3-DE44-4719-ACE9-EBCFD0290617}" destId="{8BABD226-FC0C-4454-8879-34265F39EB51}" srcOrd="0" destOrd="0" presId="urn:microsoft.com/office/officeart/2005/8/layout/cycle6"/>
    <dgm:cxn modelId="{6A437341-635D-4463-8C6D-3A2C9929D84E}" type="presOf" srcId="{0AEAADAD-3CF7-4F55-A1FF-7AE08C6A8E80}" destId="{EB0CE8DB-4520-4DAD-96F1-320C369219CA}" srcOrd="0" destOrd="0" presId="urn:microsoft.com/office/officeart/2005/8/layout/cycle6"/>
    <dgm:cxn modelId="{5240475E-16C9-4EC5-B21C-06E0816E2A2A}" type="presOf" srcId="{0EA45045-DD87-48D7-9CDB-498380622B31}" destId="{353C5D04-4C14-4195-B93B-86D0AAE88516}" srcOrd="0" destOrd="0" presId="urn:microsoft.com/office/officeart/2005/8/layout/cycle6"/>
    <dgm:cxn modelId="{1432D66D-7B33-4B35-8BF7-082FF8A1CDE1}" srcId="{647E97C3-DE44-4719-ACE9-EBCFD0290617}" destId="{76B63D92-E0F7-4F30-83F6-19ADE7D16BCA}" srcOrd="5" destOrd="0" parTransId="{FAF392F6-D912-4ECE-A542-19BDD1B2C614}" sibTransId="{75A1287D-5111-446F-9AFE-42999EC462E0}"/>
    <dgm:cxn modelId="{D9ED386C-C971-4523-BD53-23EE9436D24D}" type="presOf" srcId="{75A1287D-5111-446F-9AFE-42999EC462E0}" destId="{860A21F0-B71F-4D10-BE63-F232134CAF40}" srcOrd="0" destOrd="0" presId="urn:microsoft.com/office/officeart/2005/8/layout/cycle6"/>
    <dgm:cxn modelId="{08F33B7D-02BA-4CFB-AD80-F6C0FE4FB4D9}" type="presOf" srcId="{28B22109-7DF6-451C-A004-B417586B1E7C}" destId="{C188C6FF-7962-4008-8416-74A20E9EE976}" srcOrd="0" destOrd="0" presId="urn:microsoft.com/office/officeart/2005/8/layout/cycle6"/>
    <dgm:cxn modelId="{13639303-731C-4DA7-AFDF-16EB73664603}" type="presOf" srcId="{DDE2C406-3BDF-4AA3-8BB7-5ACE48115A68}" destId="{9A50D952-CB44-4F59-A8A7-1735F8ED18C6}" srcOrd="0" destOrd="0" presId="urn:microsoft.com/office/officeart/2005/8/layout/cycle6"/>
    <dgm:cxn modelId="{FF5ACA1F-BD9D-4E42-9567-A5FDD5B8432D}" type="presOf" srcId="{2E9129A0-36EF-4858-B537-C07D65784BB8}" destId="{94BB37FD-972B-4FFD-ADD1-7700C7329AFC}" srcOrd="0" destOrd="0" presId="urn:microsoft.com/office/officeart/2005/8/layout/cycle6"/>
    <dgm:cxn modelId="{0E7EA0DB-17CE-4E4E-896D-F4A15E094F86}" srcId="{647E97C3-DE44-4719-ACE9-EBCFD0290617}" destId="{0AEAADAD-3CF7-4F55-A1FF-7AE08C6A8E80}" srcOrd="4" destOrd="0" parTransId="{7BDA0931-08A7-4957-9FC7-2555E35E3A93}" sibTransId="{AF6CBB30-B2AE-4321-9380-00F33A079DD6}"/>
    <dgm:cxn modelId="{1E68CD43-464D-4957-AA77-8FA8BE78EF89}" srcId="{647E97C3-DE44-4719-ACE9-EBCFD0290617}" destId="{2E9129A0-36EF-4858-B537-C07D65784BB8}" srcOrd="2" destOrd="0" parTransId="{42143BB1-C078-40C7-A5F3-3D1AE87D5D68}" sibTransId="{0EA45045-DD87-48D7-9CDB-498380622B31}"/>
    <dgm:cxn modelId="{941319CB-B1F1-4DB4-80A2-143CDCBC9794}" type="presOf" srcId="{4138ED63-2FB3-475C-A228-E92FEDFF7107}" destId="{D3159AD2-211E-4820-AC0D-04CCEB50EE1B}" srcOrd="0" destOrd="0" presId="urn:microsoft.com/office/officeart/2005/8/layout/cycle6"/>
    <dgm:cxn modelId="{0B645F6D-13E0-4FEE-A69D-A4387A34519A}" type="presOf" srcId="{057BE420-EC4B-4310-9CFF-23B902432A5D}" destId="{6F89CC28-411F-4DD4-A3C7-4B08CF850B13}" srcOrd="0" destOrd="0" presId="urn:microsoft.com/office/officeart/2005/8/layout/cycle6"/>
    <dgm:cxn modelId="{852DF682-88D5-4043-803B-986ED743B6EF}" type="presOf" srcId="{F3B1CDD0-26D0-4D85-9DDB-E323348F8D60}" destId="{F0E3E444-10EC-4101-980E-13474F6A0692}" srcOrd="0" destOrd="0" presId="urn:microsoft.com/office/officeart/2005/8/layout/cycle6"/>
    <dgm:cxn modelId="{7478CE54-D8C6-40AD-ACC4-24E8018E30DD}" srcId="{647E97C3-DE44-4719-ACE9-EBCFD0290617}" destId="{8CBBE023-367F-4750-A20A-75D981C12477}" srcOrd="6" destOrd="0" parTransId="{44C5F7AA-8092-40C8-B5D2-7140C2E83CE4}" sibTransId="{EB0F0107-B7FA-44FB-954C-FEC097A64E70}"/>
    <dgm:cxn modelId="{72F6298C-9908-4245-861F-7687255114EC}" type="presOf" srcId="{EB0F0107-B7FA-44FB-954C-FEC097A64E70}" destId="{B733D5F3-6B96-48CC-8B24-DEC591CEA800}" srcOrd="0" destOrd="0" presId="urn:microsoft.com/office/officeart/2005/8/layout/cycle6"/>
    <dgm:cxn modelId="{7716CCA5-9163-4935-BEE0-94B7ECD74199}" srcId="{647E97C3-DE44-4719-ACE9-EBCFD0290617}" destId="{28B22109-7DF6-451C-A004-B417586B1E7C}" srcOrd="0" destOrd="0" parTransId="{A06B15CD-471E-4A63-B98C-51316D55C255}" sibTransId="{DDE2C406-3BDF-4AA3-8BB7-5ACE48115A68}"/>
    <dgm:cxn modelId="{6AFFDA06-1BDC-4818-A280-654D99EEEA86}" srcId="{647E97C3-DE44-4719-ACE9-EBCFD0290617}" destId="{3827F6C0-AAF7-4BF0-936C-8B1968B82B0B}" srcOrd="7" destOrd="0" parTransId="{899E7FBE-305C-40C7-918D-4C8BE59880B5}" sibTransId="{E45DB449-8E84-4CB8-B26D-678453684295}"/>
    <dgm:cxn modelId="{C6963682-D163-4F0D-B3DE-6FE3A9E0601B}" srcId="{647E97C3-DE44-4719-ACE9-EBCFD0290617}" destId="{B5B4DE0B-A137-421D-9526-0FDDECE8AE08}" srcOrd="3" destOrd="0" parTransId="{0DE9139C-CD03-479A-8E40-5F02D75A70B8}" sibTransId="{4138ED63-2FB3-475C-A228-E92FEDFF7107}"/>
    <dgm:cxn modelId="{14259B9D-103C-4CA3-A5EC-2C0D46FFC3AA}" type="presOf" srcId="{3827F6C0-AAF7-4BF0-936C-8B1968B82B0B}" destId="{08968DE2-8042-4863-B3A8-94A6BACE9F5F}" srcOrd="0" destOrd="0" presId="urn:microsoft.com/office/officeart/2005/8/layout/cycle6"/>
    <dgm:cxn modelId="{215E6994-7714-4D8F-A641-8E32613B3576}" type="presOf" srcId="{AF6CBB30-B2AE-4321-9380-00F33A079DD6}" destId="{5297DA32-AB36-4F9D-9C97-FF6BE3ED087A}" srcOrd="0" destOrd="0" presId="urn:microsoft.com/office/officeart/2005/8/layout/cycle6"/>
    <dgm:cxn modelId="{C28AFA57-4FB5-492B-804B-E7ADD24236C0}" type="presParOf" srcId="{8BABD226-FC0C-4454-8879-34265F39EB51}" destId="{C188C6FF-7962-4008-8416-74A20E9EE976}" srcOrd="0" destOrd="0" presId="urn:microsoft.com/office/officeart/2005/8/layout/cycle6"/>
    <dgm:cxn modelId="{A12B0FD2-564C-442D-9D3C-A25F6BD924A2}" type="presParOf" srcId="{8BABD226-FC0C-4454-8879-34265F39EB51}" destId="{86E36E02-C169-4DDD-8A8E-92F5BAC11082}" srcOrd="1" destOrd="0" presId="urn:microsoft.com/office/officeart/2005/8/layout/cycle6"/>
    <dgm:cxn modelId="{F3093459-3C73-45E1-9DF0-B496058D126A}" type="presParOf" srcId="{8BABD226-FC0C-4454-8879-34265F39EB51}" destId="{9A50D952-CB44-4F59-A8A7-1735F8ED18C6}" srcOrd="2" destOrd="0" presId="urn:microsoft.com/office/officeart/2005/8/layout/cycle6"/>
    <dgm:cxn modelId="{ED6FC6C6-E95E-4ADA-9285-A04E8D18F856}" type="presParOf" srcId="{8BABD226-FC0C-4454-8879-34265F39EB51}" destId="{6F89CC28-411F-4DD4-A3C7-4B08CF850B13}" srcOrd="3" destOrd="0" presId="urn:microsoft.com/office/officeart/2005/8/layout/cycle6"/>
    <dgm:cxn modelId="{140783EA-0FF0-4246-B261-CFE93455B007}" type="presParOf" srcId="{8BABD226-FC0C-4454-8879-34265F39EB51}" destId="{F110C933-9701-4907-A040-E8B3551D556C}" srcOrd="4" destOrd="0" presId="urn:microsoft.com/office/officeart/2005/8/layout/cycle6"/>
    <dgm:cxn modelId="{143CF512-9D9D-4908-AF99-B9D55A4F84E1}" type="presParOf" srcId="{8BABD226-FC0C-4454-8879-34265F39EB51}" destId="{F0E3E444-10EC-4101-980E-13474F6A0692}" srcOrd="5" destOrd="0" presId="urn:microsoft.com/office/officeart/2005/8/layout/cycle6"/>
    <dgm:cxn modelId="{84B0CC30-E54E-4EEF-8ACA-911FB67EE91E}" type="presParOf" srcId="{8BABD226-FC0C-4454-8879-34265F39EB51}" destId="{94BB37FD-972B-4FFD-ADD1-7700C7329AFC}" srcOrd="6" destOrd="0" presId="urn:microsoft.com/office/officeart/2005/8/layout/cycle6"/>
    <dgm:cxn modelId="{242204FE-E4AA-49F9-807F-7A09B34CF96F}" type="presParOf" srcId="{8BABD226-FC0C-4454-8879-34265F39EB51}" destId="{032DE479-407E-411E-A04F-AE72CD5E8DA2}" srcOrd="7" destOrd="0" presId="urn:microsoft.com/office/officeart/2005/8/layout/cycle6"/>
    <dgm:cxn modelId="{18905DD6-1670-4545-8960-53687577F24F}" type="presParOf" srcId="{8BABD226-FC0C-4454-8879-34265F39EB51}" destId="{353C5D04-4C14-4195-B93B-86D0AAE88516}" srcOrd="8" destOrd="0" presId="urn:microsoft.com/office/officeart/2005/8/layout/cycle6"/>
    <dgm:cxn modelId="{27C91BA6-9956-4EEC-B5F9-AD6102E6F88A}" type="presParOf" srcId="{8BABD226-FC0C-4454-8879-34265F39EB51}" destId="{56C3F81D-196F-47B9-9401-D3B8B4B2B3A1}" srcOrd="9" destOrd="0" presId="urn:microsoft.com/office/officeart/2005/8/layout/cycle6"/>
    <dgm:cxn modelId="{1058B933-82B7-4A34-9365-A05D2E288D30}" type="presParOf" srcId="{8BABD226-FC0C-4454-8879-34265F39EB51}" destId="{E3731CFF-DCAB-4E81-8198-F901FC2C4E1C}" srcOrd="10" destOrd="0" presId="urn:microsoft.com/office/officeart/2005/8/layout/cycle6"/>
    <dgm:cxn modelId="{2D5D2D9A-BD7F-4B3A-9555-9EE3F18D4699}" type="presParOf" srcId="{8BABD226-FC0C-4454-8879-34265F39EB51}" destId="{D3159AD2-211E-4820-AC0D-04CCEB50EE1B}" srcOrd="11" destOrd="0" presId="urn:microsoft.com/office/officeart/2005/8/layout/cycle6"/>
    <dgm:cxn modelId="{37D96292-0321-4960-9451-538A76E7463A}" type="presParOf" srcId="{8BABD226-FC0C-4454-8879-34265F39EB51}" destId="{EB0CE8DB-4520-4DAD-96F1-320C369219CA}" srcOrd="12" destOrd="0" presId="urn:microsoft.com/office/officeart/2005/8/layout/cycle6"/>
    <dgm:cxn modelId="{C7F33622-3494-4B08-B775-CDD38B2E0549}" type="presParOf" srcId="{8BABD226-FC0C-4454-8879-34265F39EB51}" destId="{D8A9E132-9A51-40BB-8C86-652D493B17DE}" srcOrd="13" destOrd="0" presId="urn:microsoft.com/office/officeart/2005/8/layout/cycle6"/>
    <dgm:cxn modelId="{23BF16CE-DD48-4149-8D8D-956EEB600137}" type="presParOf" srcId="{8BABD226-FC0C-4454-8879-34265F39EB51}" destId="{5297DA32-AB36-4F9D-9C97-FF6BE3ED087A}" srcOrd="14" destOrd="0" presId="urn:microsoft.com/office/officeart/2005/8/layout/cycle6"/>
    <dgm:cxn modelId="{845209CE-A971-46A1-8162-F76DCEFDF44B}" type="presParOf" srcId="{8BABD226-FC0C-4454-8879-34265F39EB51}" destId="{CCF4D0AD-39BB-41C8-BF44-C3A0C22A1476}" srcOrd="15" destOrd="0" presId="urn:microsoft.com/office/officeart/2005/8/layout/cycle6"/>
    <dgm:cxn modelId="{67777B48-4A5C-45D2-AB9F-E73E5C7EDCB0}" type="presParOf" srcId="{8BABD226-FC0C-4454-8879-34265F39EB51}" destId="{F7C3C022-9199-4536-B174-5E96DA37CA10}" srcOrd="16" destOrd="0" presId="urn:microsoft.com/office/officeart/2005/8/layout/cycle6"/>
    <dgm:cxn modelId="{27DAFA4E-8807-4831-93C6-228D439B0B3C}" type="presParOf" srcId="{8BABD226-FC0C-4454-8879-34265F39EB51}" destId="{860A21F0-B71F-4D10-BE63-F232134CAF40}" srcOrd="17" destOrd="0" presId="urn:microsoft.com/office/officeart/2005/8/layout/cycle6"/>
    <dgm:cxn modelId="{8856F55E-9C9A-452A-9352-87178790917A}" type="presParOf" srcId="{8BABD226-FC0C-4454-8879-34265F39EB51}" destId="{7F27EA07-822B-439E-8F69-18AD62668D03}" srcOrd="18" destOrd="0" presId="urn:microsoft.com/office/officeart/2005/8/layout/cycle6"/>
    <dgm:cxn modelId="{909815F1-B387-49BB-A241-C6E3AEE52EBA}" type="presParOf" srcId="{8BABD226-FC0C-4454-8879-34265F39EB51}" destId="{F60D6A9A-2CDA-4947-9CC4-1EA758A2C9E5}" srcOrd="19" destOrd="0" presId="urn:microsoft.com/office/officeart/2005/8/layout/cycle6"/>
    <dgm:cxn modelId="{97C61709-B0C0-490B-AAEA-2B1A596D031E}" type="presParOf" srcId="{8BABD226-FC0C-4454-8879-34265F39EB51}" destId="{B733D5F3-6B96-48CC-8B24-DEC591CEA800}" srcOrd="20" destOrd="0" presId="urn:microsoft.com/office/officeart/2005/8/layout/cycle6"/>
    <dgm:cxn modelId="{036F0A4C-8039-4907-9D68-BECAEFEB9CB4}" type="presParOf" srcId="{8BABD226-FC0C-4454-8879-34265F39EB51}" destId="{08968DE2-8042-4863-B3A8-94A6BACE9F5F}" srcOrd="21" destOrd="0" presId="urn:microsoft.com/office/officeart/2005/8/layout/cycle6"/>
    <dgm:cxn modelId="{E5F1AD06-5914-4E5B-983A-B465FD94C22F}" type="presParOf" srcId="{8BABD226-FC0C-4454-8879-34265F39EB51}" destId="{4A7702EB-0609-4C33-BC96-5EA2CEE807F8}" srcOrd="22" destOrd="0" presId="urn:microsoft.com/office/officeart/2005/8/layout/cycle6"/>
    <dgm:cxn modelId="{0031170E-A8A4-4782-B300-11082CBF64CC}" type="presParOf" srcId="{8BABD226-FC0C-4454-8879-34265F39EB51}" destId="{EBE57D11-D331-46BF-9656-1A01C62576A4}" srcOrd="23" destOrd="0" presId="urn:microsoft.com/office/officeart/2005/8/layout/cycle6"/>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78DAFA9-39D0-4935-919E-93F1056B8E16}" type="doc">
      <dgm:prSet loTypeId="urn:microsoft.com/office/officeart/2005/8/layout/equation2" loCatId="process" qsTypeId="urn:microsoft.com/office/officeart/2005/8/quickstyle/3d1" qsCatId="3D" csTypeId="urn:microsoft.com/office/officeart/2005/8/colors/colorful2" csCatId="colorful" phldr="1"/>
      <dgm:spPr/>
    </dgm:pt>
    <dgm:pt modelId="{9D89C46D-B2EE-4C52-A5B0-48E9CCFACEF7}">
      <dgm:prSet phldrT="[Texto]"/>
      <dgm:spPr/>
      <dgm:t>
        <a:bodyPr/>
        <a:lstStyle/>
        <a:p>
          <a:r>
            <a:rPr lang="pt-PT" dirty="0" err="1" smtClean="0"/>
            <a:t>Digitally</a:t>
          </a:r>
          <a:r>
            <a:rPr lang="pt-PT" dirty="0" smtClean="0"/>
            <a:t> </a:t>
          </a:r>
          <a:r>
            <a:rPr lang="pt-PT" dirty="0" err="1" smtClean="0"/>
            <a:t>Literate</a:t>
          </a:r>
          <a:endParaRPr lang="pt-PT" dirty="0"/>
        </a:p>
      </dgm:t>
    </dgm:pt>
    <dgm:pt modelId="{2AC06628-C359-43EE-8A8A-CD732052389B}" type="parTrans" cxnId="{AE002172-8FBA-4858-9EA0-F89F14B619AF}">
      <dgm:prSet/>
      <dgm:spPr/>
      <dgm:t>
        <a:bodyPr/>
        <a:lstStyle/>
        <a:p>
          <a:endParaRPr lang="pt-PT"/>
        </a:p>
      </dgm:t>
    </dgm:pt>
    <dgm:pt modelId="{85266797-4064-46C2-AABD-DBFCEAFA9A0A}" type="sibTrans" cxnId="{AE002172-8FBA-4858-9EA0-F89F14B619AF}">
      <dgm:prSet/>
      <dgm:spPr>
        <a:solidFill>
          <a:schemeClr val="bg2">
            <a:lumMod val="75000"/>
          </a:schemeClr>
        </a:solidFill>
      </dgm:spPr>
      <dgm:t>
        <a:bodyPr/>
        <a:lstStyle/>
        <a:p>
          <a:endParaRPr lang="pt-PT"/>
        </a:p>
      </dgm:t>
    </dgm:pt>
    <dgm:pt modelId="{3C888DEC-3761-4837-A720-D715C4E8AE25}">
      <dgm:prSet phldrT="[Texto]"/>
      <dgm:spPr/>
      <dgm:t>
        <a:bodyPr/>
        <a:lstStyle/>
        <a:p>
          <a:r>
            <a:rPr lang="pt-PT" dirty="0" err="1" smtClean="0"/>
            <a:t>Knowledge-based</a:t>
          </a:r>
          <a:r>
            <a:rPr lang="pt-PT" dirty="0" smtClean="0"/>
            <a:t> </a:t>
          </a:r>
          <a:r>
            <a:rPr lang="pt-PT" dirty="0" err="1" smtClean="0"/>
            <a:t>Society</a:t>
          </a:r>
          <a:endParaRPr lang="pt-PT" dirty="0"/>
        </a:p>
      </dgm:t>
    </dgm:pt>
    <dgm:pt modelId="{2A9715D0-76D4-4529-BFC5-782E6396A784}" type="parTrans" cxnId="{969E5BE7-295D-4DE0-9F83-577C10D1219F}">
      <dgm:prSet/>
      <dgm:spPr/>
      <dgm:t>
        <a:bodyPr/>
        <a:lstStyle/>
        <a:p>
          <a:endParaRPr lang="pt-PT"/>
        </a:p>
      </dgm:t>
    </dgm:pt>
    <dgm:pt modelId="{03142AEA-28BB-4F43-B932-217E5BBA6D48}" type="sibTrans" cxnId="{969E5BE7-295D-4DE0-9F83-577C10D1219F}">
      <dgm:prSet/>
      <dgm:spPr/>
      <dgm:t>
        <a:bodyPr/>
        <a:lstStyle/>
        <a:p>
          <a:endParaRPr lang="pt-PT"/>
        </a:p>
      </dgm:t>
    </dgm:pt>
    <dgm:pt modelId="{A686499A-6016-4960-B2FA-6B0D12D86ED6}" type="pres">
      <dgm:prSet presAssocID="{678DAFA9-39D0-4935-919E-93F1056B8E16}" presName="Name0" presStyleCnt="0">
        <dgm:presLayoutVars>
          <dgm:dir/>
          <dgm:resizeHandles val="exact"/>
        </dgm:presLayoutVars>
      </dgm:prSet>
      <dgm:spPr/>
    </dgm:pt>
    <dgm:pt modelId="{AE03813E-3416-4EEC-A070-7ADFA1F33BFD}" type="pres">
      <dgm:prSet presAssocID="{678DAFA9-39D0-4935-919E-93F1056B8E16}" presName="vNodes" presStyleCnt="0"/>
      <dgm:spPr/>
    </dgm:pt>
    <dgm:pt modelId="{430ACA1A-57C6-4D31-B69C-F892E1481008}" type="pres">
      <dgm:prSet presAssocID="{9D89C46D-B2EE-4C52-A5B0-48E9CCFACEF7}" presName="node" presStyleLbl="node1" presStyleIdx="0" presStyleCnt="2">
        <dgm:presLayoutVars>
          <dgm:bulletEnabled val="1"/>
        </dgm:presLayoutVars>
      </dgm:prSet>
      <dgm:spPr/>
      <dgm:t>
        <a:bodyPr/>
        <a:lstStyle/>
        <a:p>
          <a:endParaRPr lang="pt-PT"/>
        </a:p>
      </dgm:t>
    </dgm:pt>
    <dgm:pt modelId="{895D4D84-1FF8-4550-B1AC-673021278833}" type="pres">
      <dgm:prSet presAssocID="{678DAFA9-39D0-4935-919E-93F1056B8E16}" presName="sibTransLast" presStyleLbl="sibTrans2D1" presStyleIdx="0" presStyleCnt="1"/>
      <dgm:spPr/>
      <dgm:t>
        <a:bodyPr/>
        <a:lstStyle/>
        <a:p>
          <a:endParaRPr lang="pt-PT"/>
        </a:p>
      </dgm:t>
    </dgm:pt>
    <dgm:pt modelId="{87AE6F29-F731-4272-81FB-EE2416BC6E25}" type="pres">
      <dgm:prSet presAssocID="{678DAFA9-39D0-4935-919E-93F1056B8E16}" presName="connectorText" presStyleLbl="sibTrans2D1" presStyleIdx="0" presStyleCnt="1"/>
      <dgm:spPr/>
      <dgm:t>
        <a:bodyPr/>
        <a:lstStyle/>
        <a:p>
          <a:endParaRPr lang="pt-PT"/>
        </a:p>
      </dgm:t>
    </dgm:pt>
    <dgm:pt modelId="{AEC1AC2B-E66C-4BF1-814A-26FF1DBEC4C6}" type="pres">
      <dgm:prSet presAssocID="{678DAFA9-39D0-4935-919E-93F1056B8E16}" presName="lastNode" presStyleLbl="node1" presStyleIdx="1" presStyleCnt="2">
        <dgm:presLayoutVars>
          <dgm:bulletEnabled val="1"/>
        </dgm:presLayoutVars>
      </dgm:prSet>
      <dgm:spPr/>
      <dgm:t>
        <a:bodyPr/>
        <a:lstStyle/>
        <a:p>
          <a:endParaRPr lang="pt-PT"/>
        </a:p>
      </dgm:t>
    </dgm:pt>
  </dgm:ptLst>
  <dgm:cxnLst>
    <dgm:cxn modelId="{7159F7F1-75CB-48BB-A29D-DACC8B0A0BFB}" type="presOf" srcId="{9D89C46D-B2EE-4C52-A5B0-48E9CCFACEF7}" destId="{430ACA1A-57C6-4D31-B69C-F892E1481008}" srcOrd="0" destOrd="0" presId="urn:microsoft.com/office/officeart/2005/8/layout/equation2"/>
    <dgm:cxn modelId="{AE002172-8FBA-4858-9EA0-F89F14B619AF}" srcId="{678DAFA9-39D0-4935-919E-93F1056B8E16}" destId="{9D89C46D-B2EE-4C52-A5B0-48E9CCFACEF7}" srcOrd="0" destOrd="0" parTransId="{2AC06628-C359-43EE-8A8A-CD732052389B}" sibTransId="{85266797-4064-46C2-AABD-DBFCEAFA9A0A}"/>
    <dgm:cxn modelId="{59B4D472-06B1-4C02-94EF-A2740D097436}" type="presOf" srcId="{678DAFA9-39D0-4935-919E-93F1056B8E16}" destId="{A686499A-6016-4960-B2FA-6B0D12D86ED6}" srcOrd="0" destOrd="0" presId="urn:microsoft.com/office/officeart/2005/8/layout/equation2"/>
    <dgm:cxn modelId="{65428C87-03AB-4FA6-BFB2-8D4D610CEF96}" type="presOf" srcId="{85266797-4064-46C2-AABD-DBFCEAFA9A0A}" destId="{895D4D84-1FF8-4550-B1AC-673021278833}" srcOrd="0" destOrd="0" presId="urn:microsoft.com/office/officeart/2005/8/layout/equation2"/>
    <dgm:cxn modelId="{969E5BE7-295D-4DE0-9F83-577C10D1219F}" srcId="{678DAFA9-39D0-4935-919E-93F1056B8E16}" destId="{3C888DEC-3761-4837-A720-D715C4E8AE25}" srcOrd="1" destOrd="0" parTransId="{2A9715D0-76D4-4529-BFC5-782E6396A784}" sibTransId="{03142AEA-28BB-4F43-B932-217E5BBA6D48}"/>
    <dgm:cxn modelId="{035B3A1C-4F3B-4065-9435-ED6F5D3F45B1}" type="presOf" srcId="{3C888DEC-3761-4837-A720-D715C4E8AE25}" destId="{AEC1AC2B-E66C-4BF1-814A-26FF1DBEC4C6}" srcOrd="0" destOrd="0" presId="urn:microsoft.com/office/officeart/2005/8/layout/equation2"/>
    <dgm:cxn modelId="{23CAA226-DF22-4450-8248-2E17037F26D9}" type="presOf" srcId="{85266797-4064-46C2-AABD-DBFCEAFA9A0A}" destId="{87AE6F29-F731-4272-81FB-EE2416BC6E25}" srcOrd="1" destOrd="0" presId="urn:microsoft.com/office/officeart/2005/8/layout/equation2"/>
    <dgm:cxn modelId="{C77E247A-8195-4352-ADFA-9142A516A49E}" type="presParOf" srcId="{A686499A-6016-4960-B2FA-6B0D12D86ED6}" destId="{AE03813E-3416-4EEC-A070-7ADFA1F33BFD}" srcOrd="0" destOrd="0" presId="urn:microsoft.com/office/officeart/2005/8/layout/equation2"/>
    <dgm:cxn modelId="{74FCA064-DB66-416F-9F12-3645A2587087}" type="presParOf" srcId="{AE03813E-3416-4EEC-A070-7ADFA1F33BFD}" destId="{430ACA1A-57C6-4D31-B69C-F892E1481008}" srcOrd="0" destOrd="0" presId="urn:microsoft.com/office/officeart/2005/8/layout/equation2"/>
    <dgm:cxn modelId="{81BE8E24-7267-497A-9317-7C4EDF6A0EE7}" type="presParOf" srcId="{A686499A-6016-4960-B2FA-6B0D12D86ED6}" destId="{895D4D84-1FF8-4550-B1AC-673021278833}" srcOrd="1" destOrd="0" presId="urn:microsoft.com/office/officeart/2005/8/layout/equation2"/>
    <dgm:cxn modelId="{FA4D9DD7-3961-4FCD-8253-FE8B3F66F77E}" type="presParOf" srcId="{895D4D84-1FF8-4550-B1AC-673021278833}" destId="{87AE6F29-F731-4272-81FB-EE2416BC6E25}" srcOrd="0" destOrd="0" presId="urn:microsoft.com/office/officeart/2005/8/layout/equation2"/>
    <dgm:cxn modelId="{6B1656DE-4B25-4750-95C5-1F95ACEACC84}" type="presParOf" srcId="{A686499A-6016-4960-B2FA-6B0D12D86ED6}" destId="{AEC1AC2B-E66C-4BF1-814A-26FF1DBEC4C6}" srcOrd="2" destOrd="0" presId="urn:microsoft.com/office/officeart/2005/8/layout/equation2"/>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A65D612-778C-4397-8CB5-3137BEE4E4D1}" type="doc">
      <dgm:prSet loTypeId="urn:microsoft.com/office/officeart/2005/8/layout/radial3" loCatId="relationship" qsTypeId="urn:microsoft.com/office/officeart/2005/8/quickstyle/3d1" qsCatId="3D" csTypeId="urn:microsoft.com/office/officeart/2005/8/colors/colorful1" csCatId="colorful" phldr="1"/>
      <dgm:spPr/>
      <dgm:t>
        <a:bodyPr/>
        <a:lstStyle/>
        <a:p>
          <a:endParaRPr lang="pt-PT"/>
        </a:p>
      </dgm:t>
    </dgm:pt>
    <dgm:pt modelId="{9E33708E-B349-4097-BD6B-B6F4FFD243BF}">
      <dgm:prSet phldrT="[Texto]" custT="1"/>
      <dgm:spPr/>
      <dgm:t>
        <a:bodyPr/>
        <a:lstStyle/>
        <a:p>
          <a:r>
            <a:rPr lang="pt-PT" sz="3200" b="0" dirty="0" smtClean="0"/>
            <a:t>Literacia Digital</a:t>
          </a:r>
          <a:endParaRPr lang="pt-PT" sz="3200" b="0" dirty="0"/>
        </a:p>
      </dgm:t>
    </dgm:pt>
    <dgm:pt modelId="{AC0DEF20-25D8-4143-8082-C75EA7501059}" type="parTrans" cxnId="{CE92C2CE-DE8E-4F6A-A654-BFB49258114E}">
      <dgm:prSet/>
      <dgm:spPr/>
      <dgm:t>
        <a:bodyPr/>
        <a:lstStyle/>
        <a:p>
          <a:endParaRPr lang="pt-PT" b="1"/>
        </a:p>
      </dgm:t>
    </dgm:pt>
    <dgm:pt modelId="{40343FCE-D6C8-4F39-B277-BED02E242AAE}" type="sibTrans" cxnId="{CE92C2CE-DE8E-4F6A-A654-BFB49258114E}">
      <dgm:prSet/>
      <dgm:spPr/>
      <dgm:t>
        <a:bodyPr/>
        <a:lstStyle/>
        <a:p>
          <a:endParaRPr lang="pt-PT" b="1"/>
        </a:p>
      </dgm:t>
    </dgm:pt>
    <dgm:pt modelId="{745C6EFC-042E-4A07-BDF2-3F3A979AC031}">
      <dgm:prSet phldrT="[Texto]"/>
      <dgm:spPr/>
      <dgm:t>
        <a:bodyPr/>
        <a:lstStyle/>
        <a:p>
          <a:r>
            <a:rPr lang="pt-PT" b="1" dirty="0" smtClean="0"/>
            <a:t>Criatividade</a:t>
          </a:r>
          <a:endParaRPr lang="pt-PT" b="1" dirty="0"/>
        </a:p>
      </dgm:t>
    </dgm:pt>
    <dgm:pt modelId="{F2199002-815A-4561-88F5-B942B94B1F62}" type="parTrans" cxnId="{5EFDDB85-2B9D-4391-B0EC-799A8173882B}">
      <dgm:prSet/>
      <dgm:spPr/>
      <dgm:t>
        <a:bodyPr/>
        <a:lstStyle/>
        <a:p>
          <a:endParaRPr lang="pt-PT" b="1"/>
        </a:p>
      </dgm:t>
    </dgm:pt>
    <dgm:pt modelId="{2F66921C-ED75-45AA-AECC-5627DA83BE85}" type="sibTrans" cxnId="{5EFDDB85-2B9D-4391-B0EC-799A8173882B}">
      <dgm:prSet/>
      <dgm:spPr/>
      <dgm:t>
        <a:bodyPr/>
        <a:lstStyle/>
        <a:p>
          <a:endParaRPr lang="pt-PT" b="1"/>
        </a:p>
      </dgm:t>
    </dgm:pt>
    <dgm:pt modelId="{8CC88247-E85A-4132-B487-C0474F01028E}">
      <dgm:prSet phldrT="[Texto]"/>
      <dgm:spPr/>
      <dgm:t>
        <a:bodyPr/>
        <a:lstStyle/>
        <a:p>
          <a:r>
            <a:rPr lang="pt-PT" b="1" dirty="0" smtClean="0"/>
            <a:t>Pensamento crítico e avaliativo</a:t>
          </a:r>
          <a:endParaRPr lang="pt-PT" b="1" dirty="0"/>
        </a:p>
      </dgm:t>
    </dgm:pt>
    <dgm:pt modelId="{0B3DF499-2122-40E1-8DAB-AC56F5BC6F63}" type="parTrans" cxnId="{AAEE6398-149F-43F6-84A0-03921B550644}">
      <dgm:prSet/>
      <dgm:spPr/>
      <dgm:t>
        <a:bodyPr/>
        <a:lstStyle/>
        <a:p>
          <a:endParaRPr lang="pt-PT" b="1"/>
        </a:p>
      </dgm:t>
    </dgm:pt>
    <dgm:pt modelId="{175C6D53-3D75-4426-892C-40E23854EF4D}" type="sibTrans" cxnId="{AAEE6398-149F-43F6-84A0-03921B550644}">
      <dgm:prSet/>
      <dgm:spPr/>
      <dgm:t>
        <a:bodyPr/>
        <a:lstStyle/>
        <a:p>
          <a:endParaRPr lang="pt-PT" b="1"/>
        </a:p>
      </dgm:t>
    </dgm:pt>
    <dgm:pt modelId="{1B7EEE56-25D3-4B47-8DDA-806AE63572AB}">
      <dgm:prSet phldrT="[Texto]"/>
      <dgm:spPr/>
      <dgm:t>
        <a:bodyPr/>
        <a:lstStyle/>
        <a:p>
          <a:r>
            <a:rPr lang="pt-PT" b="1" dirty="0" smtClean="0"/>
            <a:t>Compreensão cultural e social</a:t>
          </a:r>
          <a:endParaRPr lang="pt-PT" b="1" dirty="0"/>
        </a:p>
      </dgm:t>
    </dgm:pt>
    <dgm:pt modelId="{83A55687-130D-42CA-BD57-05A1A2F728FE}" type="parTrans" cxnId="{79393082-5156-4B82-9217-EFC1CA724492}">
      <dgm:prSet/>
      <dgm:spPr/>
      <dgm:t>
        <a:bodyPr/>
        <a:lstStyle/>
        <a:p>
          <a:endParaRPr lang="pt-PT" b="1"/>
        </a:p>
      </dgm:t>
    </dgm:pt>
    <dgm:pt modelId="{B8B84C5F-9BE7-488C-827D-2AF0798E5520}" type="sibTrans" cxnId="{79393082-5156-4B82-9217-EFC1CA724492}">
      <dgm:prSet/>
      <dgm:spPr/>
      <dgm:t>
        <a:bodyPr/>
        <a:lstStyle/>
        <a:p>
          <a:endParaRPr lang="pt-PT" b="1"/>
        </a:p>
      </dgm:t>
    </dgm:pt>
    <dgm:pt modelId="{33700E3A-529C-4A98-BDAE-CA70C5B511AC}">
      <dgm:prSet phldrT="[Texto]"/>
      <dgm:spPr/>
      <dgm:t>
        <a:bodyPr/>
        <a:lstStyle/>
        <a:p>
          <a:r>
            <a:rPr lang="pt-PT" b="1" dirty="0" smtClean="0"/>
            <a:t>Colaboração</a:t>
          </a:r>
          <a:endParaRPr lang="pt-PT" b="1" dirty="0"/>
        </a:p>
      </dgm:t>
    </dgm:pt>
    <dgm:pt modelId="{A2706B9E-126B-46F2-8272-9C170A6AE481}" type="parTrans" cxnId="{C4B8EFC5-EBF5-420A-98AC-C1295CFF73B7}">
      <dgm:prSet/>
      <dgm:spPr/>
      <dgm:t>
        <a:bodyPr/>
        <a:lstStyle/>
        <a:p>
          <a:endParaRPr lang="pt-PT" b="1"/>
        </a:p>
      </dgm:t>
    </dgm:pt>
    <dgm:pt modelId="{D0D45C30-7913-4587-AA98-4D000EF28DBD}" type="sibTrans" cxnId="{C4B8EFC5-EBF5-420A-98AC-C1295CFF73B7}">
      <dgm:prSet/>
      <dgm:spPr/>
      <dgm:t>
        <a:bodyPr/>
        <a:lstStyle/>
        <a:p>
          <a:endParaRPr lang="pt-PT" b="1"/>
        </a:p>
      </dgm:t>
    </dgm:pt>
    <dgm:pt modelId="{AFD12AEC-D82D-4D02-98F4-F3872B13BB3D}">
      <dgm:prSet phldrT="[Texto]"/>
      <dgm:spPr/>
      <dgm:t>
        <a:bodyPr/>
        <a:lstStyle/>
        <a:p>
          <a:r>
            <a:rPr lang="pt-PT" b="1" dirty="0" smtClean="0"/>
            <a:t>Capacidade de pesquisar e selecionar informação</a:t>
          </a:r>
          <a:endParaRPr lang="pt-PT" b="1" dirty="0"/>
        </a:p>
      </dgm:t>
    </dgm:pt>
    <dgm:pt modelId="{2CA17820-C71D-4D16-8A4E-A38A00002C32}" type="parTrans" cxnId="{FA261645-5036-4FAE-9930-7A0163C37B20}">
      <dgm:prSet/>
      <dgm:spPr/>
      <dgm:t>
        <a:bodyPr/>
        <a:lstStyle/>
        <a:p>
          <a:endParaRPr lang="pt-PT" b="1"/>
        </a:p>
      </dgm:t>
    </dgm:pt>
    <dgm:pt modelId="{FBC22784-84A2-48D2-B07C-6DE2FECAEC3A}" type="sibTrans" cxnId="{FA261645-5036-4FAE-9930-7A0163C37B20}">
      <dgm:prSet/>
      <dgm:spPr/>
      <dgm:t>
        <a:bodyPr/>
        <a:lstStyle/>
        <a:p>
          <a:endParaRPr lang="pt-PT" b="1"/>
        </a:p>
      </dgm:t>
    </dgm:pt>
    <dgm:pt modelId="{D3EFA898-BEBC-4294-AE09-0EAEB88CF8D8}">
      <dgm:prSet phldrT="[Texto]"/>
      <dgm:spPr/>
      <dgm:t>
        <a:bodyPr/>
        <a:lstStyle/>
        <a:p>
          <a:r>
            <a:rPr lang="pt-PT" b="1" dirty="0" smtClean="0"/>
            <a:t>Comunicar de forma efetiva</a:t>
          </a:r>
          <a:endParaRPr lang="pt-PT" b="1" dirty="0"/>
        </a:p>
      </dgm:t>
    </dgm:pt>
    <dgm:pt modelId="{A9C68BF3-2DAA-4021-B081-62421598B4BB}" type="parTrans" cxnId="{7DC789E4-780E-4C97-B0E2-029318885239}">
      <dgm:prSet/>
      <dgm:spPr/>
      <dgm:t>
        <a:bodyPr/>
        <a:lstStyle/>
        <a:p>
          <a:endParaRPr lang="pt-PT" b="1"/>
        </a:p>
      </dgm:t>
    </dgm:pt>
    <dgm:pt modelId="{B174660C-7CB9-4429-97C4-8335A89D34ED}" type="sibTrans" cxnId="{7DC789E4-780E-4C97-B0E2-029318885239}">
      <dgm:prSet/>
      <dgm:spPr/>
      <dgm:t>
        <a:bodyPr/>
        <a:lstStyle/>
        <a:p>
          <a:endParaRPr lang="pt-PT" b="1"/>
        </a:p>
      </dgm:t>
    </dgm:pt>
    <dgm:pt modelId="{DB33D382-AABA-4115-962C-50DD14FE0662}">
      <dgm:prSet phldrT="[Texto]"/>
      <dgm:spPr/>
      <dgm:t>
        <a:bodyPr/>
        <a:lstStyle/>
        <a:p>
          <a:r>
            <a:rPr lang="pt-PT" b="1" dirty="0" err="1" smtClean="0"/>
            <a:t>E-segurança</a:t>
          </a:r>
          <a:endParaRPr lang="pt-PT" b="1" dirty="0"/>
        </a:p>
      </dgm:t>
    </dgm:pt>
    <dgm:pt modelId="{4CAD3B15-69C8-4302-8AB0-6FA5D3646448}" type="parTrans" cxnId="{2589F8A9-A7C8-43A2-B9F9-7CBB462DADC2}">
      <dgm:prSet/>
      <dgm:spPr/>
      <dgm:t>
        <a:bodyPr/>
        <a:lstStyle/>
        <a:p>
          <a:endParaRPr lang="pt-PT" b="1"/>
        </a:p>
      </dgm:t>
    </dgm:pt>
    <dgm:pt modelId="{9468D836-7F61-42EA-A493-5B3F82B4DCC0}" type="sibTrans" cxnId="{2589F8A9-A7C8-43A2-B9F9-7CBB462DADC2}">
      <dgm:prSet/>
      <dgm:spPr/>
      <dgm:t>
        <a:bodyPr/>
        <a:lstStyle/>
        <a:p>
          <a:endParaRPr lang="pt-PT" b="1"/>
        </a:p>
      </dgm:t>
    </dgm:pt>
    <dgm:pt modelId="{F90A70D2-47E4-4D8C-86AE-B7BF3C0A8408}">
      <dgm:prSet phldrT="[Texto]"/>
      <dgm:spPr/>
      <dgm:t>
        <a:bodyPr/>
        <a:lstStyle/>
        <a:p>
          <a:r>
            <a:rPr lang="pt-PT" b="1" dirty="0" smtClean="0"/>
            <a:t>Competências funcionais</a:t>
          </a:r>
          <a:endParaRPr lang="pt-PT" b="1" dirty="0"/>
        </a:p>
      </dgm:t>
    </dgm:pt>
    <dgm:pt modelId="{0B28869B-89C4-4D80-9327-06BBED60E573}" type="parTrans" cxnId="{F6D4CFAB-5A80-4DA2-A8B2-19CF527AD09B}">
      <dgm:prSet/>
      <dgm:spPr/>
      <dgm:t>
        <a:bodyPr/>
        <a:lstStyle/>
        <a:p>
          <a:endParaRPr lang="pt-PT" b="1"/>
        </a:p>
      </dgm:t>
    </dgm:pt>
    <dgm:pt modelId="{5EA15DCA-F15C-486C-8D09-07A7BBE73383}" type="sibTrans" cxnId="{F6D4CFAB-5A80-4DA2-A8B2-19CF527AD09B}">
      <dgm:prSet/>
      <dgm:spPr/>
      <dgm:t>
        <a:bodyPr/>
        <a:lstStyle/>
        <a:p>
          <a:endParaRPr lang="pt-PT" b="1"/>
        </a:p>
      </dgm:t>
    </dgm:pt>
    <dgm:pt modelId="{3CFC9C93-ABF1-4063-9CCF-F26DA2495A0D}" type="pres">
      <dgm:prSet presAssocID="{7A65D612-778C-4397-8CB5-3137BEE4E4D1}" presName="composite" presStyleCnt="0">
        <dgm:presLayoutVars>
          <dgm:chMax val="1"/>
          <dgm:dir/>
          <dgm:resizeHandles val="exact"/>
        </dgm:presLayoutVars>
      </dgm:prSet>
      <dgm:spPr/>
      <dgm:t>
        <a:bodyPr/>
        <a:lstStyle/>
        <a:p>
          <a:endParaRPr lang="pt-PT"/>
        </a:p>
      </dgm:t>
    </dgm:pt>
    <dgm:pt modelId="{69246093-BDD4-4C47-8F69-FDB242EE117E}" type="pres">
      <dgm:prSet presAssocID="{7A65D612-778C-4397-8CB5-3137BEE4E4D1}" presName="radial" presStyleCnt="0">
        <dgm:presLayoutVars>
          <dgm:animLvl val="ctr"/>
        </dgm:presLayoutVars>
      </dgm:prSet>
      <dgm:spPr/>
    </dgm:pt>
    <dgm:pt modelId="{E53B975E-66F9-4BE7-B4F9-6D45788A85B1}" type="pres">
      <dgm:prSet presAssocID="{9E33708E-B349-4097-BD6B-B6F4FFD243BF}" presName="centerShape" presStyleLbl="vennNode1" presStyleIdx="0" presStyleCnt="9"/>
      <dgm:spPr/>
      <dgm:t>
        <a:bodyPr/>
        <a:lstStyle/>
        <a:p>
          <a:endParaRPr lang="pt-PT"/>
        </a:p>
      </dgm:t>
    </dgm:pt>
    <dgm:pt modelId="{247BEAC6-44FE-409E-BC97-B565609B2109}" type="pres">
      <dgm:prSet presAssocID="{745C6EFC-042E-4A07-BDF2-3F3A979AC031}" presName="node" presStyleLbl="vennNode1" presStyleIdx="1" presStyleCnt="9">
        <dgm:presLayoutVars>
          <dgm:bulletEnabled val="1"/>
        </dgm:presLayoutVars>
      </dgm:prSet>
      <dgm:spPr/>
      <dgm:t>
        <a:bodyPr/>
        <a:lstStyle/>
        <a:p>
          <a:endParaRPr lang="pt-PT"/>
        </a:p>
      </dgm:t>
    </dgm:pt>
    <dgm:pt modelId="{F7DFD3AC-4A26-47F0-AAE1-E24B5CC15EA9}" type="pres">
      <dgm:prSet presAssocID="{8CC88247-E85A-4132-B487-C0474F01028E}" presName="node" presStyleLbl="vennNode1" presStyleIdx="2" presStyleCnt="9">
        <dgm:presLayoutVars>
          <dgm:bulletEnabled val="1"/>
        </dgm:presLayoutVars>
      </dgm:prSet>
      <dgm:spPr/>
      <dgm:t>
        <a:bodyPr/>
        <a:lstStyle/>
        <a:p>
          <a:endParaRPr lang="pt-PT"/>
        </a:p>
      </dgm:t>
    </dgm:pt>
    <dgm:pt modelId="{26449178-8D50-4BD1-BEE5-9490F3077208}" type="pres">
      <dgm:prSet presAssocID="{1B7EEE56-25D3-4B47-8DDA-806AE63572AB}" presName="node" presStyleLbl="vennNode1" presStyleIdx="3" presStyleCnt="9">
        <dgm:presLayoutVars>
          <dgm:bulletEnabled val="1"/>
        </dgm:presLayoutVars>
      </dgm:prSet>
      <dgm:spPr/>
      <dgm:t>
        <a:bodyPr/>
        <a:lstStyle/>
        <a:p>
          <a:endParaRPr lang="pt-PT"/>
        </a:p>
      </dgm:t>
    </dgm:pt>
    <dgm:pt modelId="{CA278C2F-1FCF-439A-9F1A-1CFEC0BE0760}" type="pres">
      <dgm:prSet presAssocID="{33700E3A-529C-4A98-BDAE-CA70C5B511AC}" presName="node" presStyleLbl="vennNode1" presStyleIdx="4" presStyleCnt="9">
        <dgm:presLayoutVars>
          <dgm:bulletEnabled val="1"/>
        </dgm:presLayoutVars>
      </dgm:prSet>
      <dgm:spPr/>
      <dgm:t>
        <a:bodyPr/>
        <a:lstStyle/>
        <a:p>
          <a:endParaRPr lang="pt-PT"/>
        </a:p>
      </dgm:t>
    </dgm:pt>
    <dgm:pt modelId="{DE6C00FD-E4DA-47B7-A849-A19094ECC418}" type="pres">
      <dgm:prSet presAssocID="{AFD12AEC-D82D-4D02-98F4-F3872B13BB3D}" presName="node" presStyleLbl="vennNode1" presStyleIdx="5" presStyleCnt="9">
        <dgm:presLayoutVars>
          <dgm:bulletEnabled val="1"/>
        </dgm:presLayoutVars>
      </dgm:prSet>
      <dgm:spPr/>
      <dgm:t>
        <a:bodyPr/>
        <a:lstStyle/>
        <a:p>
          <a:endParaRPr lang="pt-PT"/>
        </a:p>
      </dgm:t>
    </dgm:pt>
    <dgm:pt modelId="{D550DAE1-1825-4EAB-9376-F920458709A6}" type="pres">
      <dgm:prSet presAssocID="{D3EFA898-BEBC-4294-AE09-0EAEB88CF8D8}" presName="node" presStyleLbl="vennNode1" presStyleIdx="6" presStyleCnt="9">
        <dgm:presLayoutVars>
          <dgm:bulletEnabled val="1"/>
        </dgm:presLayoutVars>
      </dgm:prSet>
      <dgm:spPr/>
      <dgm:t>
        <a:bodyPr/>
        <a:lstStyle/>
        <a:p>
          <a:endParaRPr lang="pt-PT"/>
        </a:p>
      </dgm:t>
    </dgm:pt>
    <dgm:pt modelId="{300D807C-6ECC-4A53-A4CF-1C23918FA671}" type="pres">
      <dgm:prSet presAssocID="{DB33D382-AABA-4115-962C-50DD14FE0662}" presName="node" presStyleLbl="vennNode1" presStyleIdx="7" presStyleCnt="9">
        <dgm:presLayoutVars>
          <dgm:bulletEnabled val="1"/>
        </dgm:presLayoutVars>
      </dgm:prSet>
      <dgm:spPr/>
      <dgm:t>
        <a:bodyPr/>
        <a:lstStyle/>
        <a:p>
          <a:endParaRPr lang="pt-PT"/>
        </a:p>
      </dgm:t>
    </dgm:pt>
    <dgm:pt modelId="{83E8BB32-6869-42C6-B6CD-6811B2333DE5}" type="pres">
      <dgm:prSet presAssocID="{F90A70D2-47E4-4D8C-86AE-B7BF3C0A8408}" presName="node" presStyleLbl="vennNode1" presStyleIdx="8" presStyleCnt="9">
        <dgm:presLayoutVars>
          <dgm:bulletEnabled val="1"/>
        </dgm:presLayoutVars>
      </dgm:prSet>
      <dgm:spPr/>
      <dgm:t>
        <a:bodyPr/>
        <a:lstStyle/>
        <a:p>
          <a:endParaRPr lang="pt-PT"/>
        </a:p>
      </dgm:t>
    </dgm:pt>
  </dgm:ptLst>
  <dgm:cxnLst>
    <dgm:cxn modelId="{5B6ABCD1-987D-4612-8407-E3030D2949E0}" type="presOf" srcId="{7A65D612-778C-4397-8CB5-3137BEE4E4D1}" destId="{3CFC9C93-ABF1-4063-9CCF-F26DA2495A0D}" srcOrd="0" destOrd="0" presId="urn:microsoft.com/office/officeart/2005/8/layout/radial3"/>
    <dgm:cxn modelId="{91CEDA4E-6C4B-434D-BABC-80B32E8493A7}" type="presOf" srcId="{F90A70D2-47E4-4D8C-86AE-B7BF3C0A8408}" destId="{83E8BB32-6869-42C6-B6CD-6811B2333DE5}" srcOrd="0" destOrd="0" presId="urn:microsoft.com/office/officeart/2005/8/layout/radial3"/>
    <dgm:cxn modelId="{79393082-5156-4B82-9217-EFC1CA724492}" srcId="{9E33708E-B349-4097-BD6B-B6F4FFD243BF}" destId="{1B7EEE56-25D3-4B47-8DDA-806AE63572AB}" srcOrd="2" destOrd="0" parTransId="{83A55687-130D-42CA-BD57-05A1A2F728FE}" sibTransId="{B8B84C5F-9BE7-488C-827D-2AF0798E5520}"/>
    <dgm:cxn modelId="{7DC789E4-780E-4C97-B0E2-029318885239}" srcId="{9E33708E-B349-4097-BD6B-B6F4FFD243BF}" destId="{D3EFA898-BEBC-4294-AE09-0EAEB88CF8D8}" srcOrd="5" destOrd="0" parTransId="{A9C68BF3-2DAA-4021-B081-62421598B4BB}" sibTransId="{B174660C-7CB9-4429-97C4-8335A89D34ED}"/>
    <dgm:cxn modelId="{83E9CA8F-F627-4BF0-A442-65C919793BDB}" type="presOf" srcId="{D3EFA898-BEBC-4294-AE09-0EAEB88CF8D8}" destId="{D550DAE1-1825-4EAB-9376-F920458709A6}" srcOrd="0" destOrd="0" presId="urn:microsoft.com/office/officeart/2005/8/layout/radial3"/>
    <dgm:cxn modelId="{73C76C19-49A8-44C9-8C1E-9B9D32E8BC3E}" type="presOf" srcId="{745C6EFC-042E-4A07-BDF2-3F3A979AC031}" destId="{247BEAC6-44FE-409E-BC97-B565609B2109}" srcOrd="0" destOrd="0" presId="urn:microsoft.com/office/officeart/2005/8/layout/radial3"/>
    <dgm:cxn modelId="{2589F8A9-A7C8-43A2-B9F9-7CBB462DADC2}" srcId="{9E33708E-B349-4097-BD6B-B6F4FFD243BF}" destId="{DB33D382-AABA-4115-962C-50DD14FE0662}" srcOrd="6" destOrd="0" parTransId="{4CAD3B15-69C8-4302-8AB0-6FA5D3646448}" sibTransId="{9468D836-7F61-42EA-A493-5B3F82B4DCC0}"/>
    <dgm:cxn modelId="{867F4775-D6D6-4768-B541-F035208A532D}" type="presOf" srcId="{33700E3A-529C-4A98-BDAE-CA70C5B511AC}" destId="{CA278C2F-1FCF-439A-9F1A-1CFEC0BE0760}" srcOrd="0" destOrd="0" presId="urn:microsoft.com/office/officeart/2005/8/layout/radial3"/>
    <dgm:cxn modelId="{FA261645-5036-4FAE-9930-7A0163C37B20}" srcId="{9E33708E-B349-4097-BD6B-B6F4FFD243BF}" destId="{AFD12AEC-D82D-4D02-98F4-F3872B13BB3D}" srcOrd="4" destOrd="0" parTransId="{2CA17820-C71D-4D16-8A4E-A38A00002C32}" sibTransId="{FBC22784-84A2-48D2-B07C-6DE2FECAEC3A}"/>
    <dgm:cxn modelId="{CEF75547-835C-4700-A9B3-00C200B684BE}" type="presOf" srcId="{AFD12AEC-D82D-4D02-98F4-F3872B13BB3D}" destId="{DE6C00FD-E4DA-47B7-A849-A19094ECC418}" srcOrd="0" destOrd="0" presId="urn:microsoft.com/office/officeart/2005/8/layout/radial3"/>
    <dgm:cxn modelId="{C4B8EFC5-EBF5-420A-98AC-C1295CFF73B7}" srcId="{9E33708E-B349-4097-BD6B-B6F4FFD243BF}" destId="{33700E3A-529C-4A98-BDAE-CA70C5B511AC}" srcOrd="3" destOrd="0" parTransId="{A2706B9E-126B-46F2-8272-9C170A6AE481}" sibTransId="{D0D45C30-7913-4587-AA98-4D000EF28DBD}"/>
    <dgm:cxn modelId="{5EFDDB85-2B9D-4391-B0EC-799A8173882B}" srcId="{9E33708E-B349-4097-BD6B-B6F4FFD243BF}" destId="{745C6EFC-042E-4A07-BDF2-3F3A979AC031}" srcOrd="0" destOrd="0" parTransId="{F2199002-815A-4561-88F5-B942B94B1F62}" sibTransId="{2F66921C-ED75-45AA-AECC-5627DA83BE85}"/>
    <dgm:cxn modelId="{63F8DC8D-0D81-4F31-A968-0984F7C9CBE3}" type="presOf" srcId="{9E33708E-B349-4097-BD6B-B6F4FFD243BF}" destId="{E53B975E-66F9-4BE7-B4F9-6D45788A85B1}" srcOrd="0" destOrd="0" presId="urn:microsoft.com/office/officeart/2005/8/layout/radial3"/>
    <dgm:cxn modelId="{72F6434A-26DD-4496-9F68-EEB81B5AA118}" type="presOf" srcId="{DB33D382-AABA-4115-962C-50DD14FE0662}" destId="{300D807C-6ECC-4A53-A4CF-1C23918FA671}" srcOrd="0" destOrd="0" presId="urn:microsoft.com/office/officeart/2005/8/layout/radial3"/>
    <dgm:cxn modelId="{AAEE6398-149F-43F6-84A0-03921B550644}" srcId="{9E33708E-B349-4097-BD6B-B6F4FFD243BF}" destId="{8CC88247-E85A-4132-B487-C0474F01028E}" srcOrd="1" destOrd="0" parTransId="{0B3DF499-2122-40E1-8DAB-AC56F5BC6F63}" sibTransId="{175C6D53-3D75-4426-892C-40E23854EF4D}"/>
    <dgm:cxn modelId="{F6D4CFAB-5A80-4DA2-A8B2-19CF527AD09B}" srcId="{9E33708E-B349-4097-BD6B-B6F4FFD243BF}" destId="{F90A70D2-47E4-4D8C-86AE-B7BF3C0A8408}" srcOrd="7" destOrd="0" parTransId="{0B28869B-89C4-4D80-9327-06BBED60E573}" sibTransId="{5EA15DCA-F15C-486C-8D09-07A7BBE73383}"/>
    <dgm:cxn modelId="{47C34C4F-E472-4CB6-A2D6-7DDCE24B00DE}" type="presOf" srcId="{8CC88247-E85A-4132-B487-C0474F01028E}" destId="{F7DFD3AC-4A26-47F0-AAE1-E24B5CC15EA9}" srcOrd="0" destOrd="0" presId="urn:microsoft.com/office/officeart/2005/8/layout/radial3"/>
    <dgm:cxn modelId="{CE92C2CE-DE8E-4F6A-A654-BFB49258114E}" srcId="{7A65D612-778C-4397-8CB5-3137BEE4E4D1}" destId="{9E33708E-B349-4097-BD6B-B6F4FFD243BF}" srcOrd="0" destOrd="0" parTransId="{AC0DEF20-25D8-4143-8082-C75EA7501059}" sibTransId="{40343FCE-D6C8-4F39-B277-BED02E242AAE}"/>
    <dgm:cxn modelId="{4AC14D40-09E0-445A-BF53-350CA0877EBF}" type="presOf" srcId="{1B7EEE56-25D3-4B47-8DDA-806AE63572AB}" destId="{26449178-8D50-4BD1-BEE5-9490F3077208}" srcOrd="0" destOrd="0" presId="urn:microsoft.com/office/officeart/2005/8/layout/radial3"/>
    <dgm:cxn modelId="{AB930AC5-810C-4434-B28D-2043F9AEE522}" type="presParOf" srcId="{3CFC9C93-ABF1-4063-9CCF-F26DA2495A0D}" destId="{69246093-BDD4-4C47-8F69-FDB242EE117E}" srcOrd="0" destOrd="0" presId="urn:microsoft.com/office/officeart/2005/8/layout/radial3"/>
    <dgm:cxn modelId="{0A1EE68F-A52C-4BE5-9D28-76C93332CC0B}" type="presParOf" srcId="{69246093-BDD4-4C47-8F69-FDB242EE117E}" destId="{E53B975E-66F9-4BE7-B4F9-6D45788A85B1}" srcOrd="0" destOrd="0" presId="urn:microsoft.com/office/officeart/2005/8/layout/radial3"/>
    <dgm:cxn modelId="{C264ABDC-E58A-4CE3-BF24-802EFCFE0AA7}" type="presParOf" srcId="{69246093-BDD4-4C47-8F69-FDB242EE117E}" destId="{247BEAC6-44FE-409E-BC97-B565609B2109}" srcOrd="1" destOrd="0" presId="urn:microsoft.com/office/officeart/2005/8/layout/radial3"/>
    <dgm:cxn modelId="{ACDCDA22-5C4C-4765-AC66-DC49094E1EB9}" type="presParOf" srcId="{69246093-BDD4-4C47-8F69-FDB242EE117E}" destId="{F7DFD3AC-4A26-47F0-AAE1-E24B5CC15EA9}" srcOrd="2" destOrd="0" presId="urn:microsoft.com/office/officeart/2005/8/layout/radial3"/>
    <dgm:cxn modelId="{37F345F6-5938-4E36-91D2-2E667AF69996}" type="presParOf" srcId="{69246093-BDD4-4C47-8F69-FDB242EE117E}" destId="{26449178-8D50-4BD1-BEE5-9490F3077208}" srcOrd="3" destOrd="0" presId="urn:microsoft.com/office/officeart/2005/8/layout/radial3"/>
    <dgm:cxn modelId="{EFA869BD-808B-4575-9443-308052AFD1CF}" type="presParOf" srcId="{69246093-BDD4-4C47-8F69-FDB242EE117E}" destId="{CA278C2F-1FCF-439A-9F1A-1CFEC0BE0760}" srcOrd="4" destOrd="0" presId="urn:microsoft.com/office/officeart/2005/8/layout/radial3"/>
    <dgm:cxn modelId="{584A1A47-9043-4E3B-8D0D-6E61831A83C6}" type="presParOf" srcId="{69246093-BDD4-4C47-8F69-FDB242EE117E}" destId="{DE6C00FD-E4DA-47B7-A849-A19094ECC418}" srcOrd="5" destOrd="0" presId="urn:microsoft.com/office/officeart/2005/8/layout/radial3"/>
    <dgm:cxn modelId="{8CBF952D-2D76-47D4-A98C-DAAD1A144E03}" type="presParOf" srcId="{69246093-BDD4-4C47-8F69-FDB242EE117E}" destId="{D550DAE1-1825-4EAB-9376-F920458709A6}" srcOrd="6" destOrd="0" presId="urn:microsoft.com/office/officeart/2005/8/layout/radial3"/>
    <dgm:cxn modelId="{289A0BA5-2DFA-40E6-9E9D-7F62250F810A}" type="presParOf" srcId="{69246093-BDD4-4C47-8F69-FDB242EE117E}" destId="{300D807C-6ECC-4A53-A4CF-1C23918FA671}" srcOrd="7" destOrd="0" presId="urn:microsoft.com/office/officeart/2005/8/layout/radial3"/>
    <dgm:cxn modelId="{0D5A6770-257B-43F2-BD5A-0FC261C62F31}" type="presParOf" srcId="{69246093-BDD4-4C47-8F69-FDB242EE117E}" destId="{83E8BB32-6869-42C6-B6CD-6811B2333DE5}" srcOrd="8" destOrd="0" presId="urn:microsoft.com/office/officeart/2005/8/layout/radial3"/>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E660041-4ACE-40CD-B784-10A22BF116E1}" type="doc">
      <dgm:prSet loTypeId="urn:microsoft.com/office/officeart/2005/8/layout/equation1" loCatId="process" qsTypeId="urn:microsoft.com/office/officeart/2005/8/quickstyle/3d1" qsCatId="3D" csTypeId="urn:microsoft.com/office/officeart/2005/8/colors/colorful2" csCatId="colorful" phldr="1"/>
      <dgm:spPr/>
    </dgm:pt>
    <dgm:pt modelId="{18404B39-F525-4623-9500-D1D1BC42B128}">
      <dgm:prSet phldrT="[Texto]"/>
      <dgm:spPr/>
      <dgm:t>
        <a:bodyPr/>
        <a:lstStyle/>
        <a:p>
          <a:r>
            <a:rPr lang="pt-PT" dirty="0" smtClean="0"/>
            <a:t>Acesso fácil informação</a:t>
          </a:r>
          <a:endParaRPr lang="pt-PT" dirty="0"/>
        </a:p>
      </dgm:t>
    </dgm:pt>
    <dgm:pt modelId="{F0325923-D629-415F-AA56-79BF04424D37}" type="parTrans" cxnId="{E7AF6778-845F-4054-BD25-79ACFA6C687E}">
      <dgm:prSet/>
      <dgm:spPr/>
      <dgm:t>
        <a:bodyPr/>
        <a:lstStyle/>
        <a:p>
          <a:endParaRPr lang="pt-PT"/>
        </a:p>
      </dgm:t>
    </dgm:pt>
    <dgm:pt modelId="{B1A90D24-1B31-4373-81E4-39A4F3265B02}" type="sibTrans" cxnId="{E7AF6778-845F-4054-BD25-79ACFA6C687E}">
      <dgm:prSet/>
      <dgm:spPr/>
      <dgm:t>
        <a:bodyPr/>
        <a:lstStyle/>
        <a:p>
          <a:endParaRPr lang="pt-PT"/>
        </a:p>
      </dgm:t>
    </dgm:pt>
    <dgm:pt modelId="{E5881621-E6AD-473C-9162-06B082BB7F3C}">
      <dgm:prSet phldrT="[Texto]"/>
      <dgm:spPr/>
      <dgm:t>
        <a:bodyPr/>
        <a:lstStyle/>
        <a:p>
          <a:r>
            <a:rPr lang="pt-PT" dirty="0" smtClean="0"/>
            <a:t>Facilidade de utilização</a:t>
          </a:r>
          <a:endParaRPr lang="pt-PT" dirty="0"/>
        </a:p>
      </dgm:t>
    </dgm:pt>
    <dgm:pt modelId="{7C4D00EF-EC4E-42D7-9F27-EB068F0D6844}" type="parTrans" cxnId="{76A620B9-FAF7-4A97-8EF5-828F8AC39656}">
      <dgm:prSet/>
      <dgm:spPr/>
      <dgm:t>
        <a:bodyPr/>
        <a:lstStyle/>
        <a:p>
          <a:endParaRPr lang="pt-PT"/>
        </a:p>
      </dgm:t>
    </dgm:pt>
    <dgm:pt modelId="{DE80415A-31B5-4744-B1DA-07C8C5ECA69D}" type="sibTrans" cxnId="{76A620B9-FAF7-4A97-8EF5-828F8AC39656}">
      <dgm:prSet/>
      <dgm:spPr/>
      <dgm:t>
        <a:bodyPr/>
        <a:lstStyle/>
        <a:p>
          <a:endParaRPr lang="pt-PT"/>
        </a:p>
      </dgm:t>
    </dgm:pt>
    <dgm:pt modelId="{73303AD8-71EC-48D6-A74E-39FB00A8EE31}">
      <dgm:prSet phldrT="[Texto]"/>
      <dgm:spPr/>
      <dgm:t>
        <a:bodyPr/>
        <a:lstStyle/>
        <a:p>
          <a:r>
            <a:rPr lang="pt-PT" dirty="0" smtClean="0"/>
            <a:t>Plágio</a:t>
          </a:r>
          <a:endParaRPr lang="pt-PT" dirty="0"/>
        </a:p>
      </dgm:t>
    </dgm:pt>
    <dgm:pt modelId="{39367833-6D9F-4FDB-839A-E181F998D0B3}" type="parTrans" cxnId="{4926B480-6B93-4BF0-8F4B-88B85F913C3A}">
      <dgm:prSet/>
      <dgm:spPr/>
      <dgm:t>
        <a:bodyPr/>
        <a:lstStyle/>
        <a:p>
          <a:endParaRPr lang="pt-PT"/>
        </a:p>
      </dgm:t>
    </dgm:pt>
    <dgm:pt modelId="{E72530F1-7264-4E57-9241-9FD9A3AC0BFB}" type="sibTrans" cxnId="{4926B480-6B93-4BF0-8F4B-88B85F913C3A}">
      <dgm:prSet/>
      <dgm:spPr/>
      <dgm:t>
        <a:bodyPr/>
        <a:lstStyle/>
        <a:p>
          <a:endParaRPr lang="pt-PT"/>
        </a:p>
      </dgm:t>
    </dgm:pt>
    <dgm:pt modelId="{37727BC4-24F0-497E-91F1-3125FC062077}" type="pres">
      <dgm:prSet presAssocID="{5E660041-4ACE-40CD-B784-10A22BF116E1}" presName="linearFlow" presStyleCnt="0">
        <dgm:presLayoutVars>
          <dgm:dir/>
          <dgm:resizeHandles val="exact"/>
        </dgm:presLayoutVars>
      </dgm:prSet>
      <dgm:spPr/>
    </dgm:pt>
    <dgm:pt modelId="{976C68FD-245F-4DDF-ACF1-FE3BA71AD073}" type="pres">
      <dgm:prSet presAssocID="{18404B39-F525-4623-9500-D1D1BC42B128}" presName="node" presStyleLbl="node1" presStyleIdx="0" presStyleCnt="3">
        <dgm:presLayoutVars>
          <dgm:bulletEnabled val="1"/>
        </dgm:presLayoutVars>
      </dgm:prSet>
      <dgm:spPr/>
      <dgm:t>
        <a:bodyPr/>
        <a:lstStyle/>
        <a:p>
          <a:endParaRPr lang="pt-PT"/>
        </a:p>
      </dgm:t>
    </dgm:pt>
    <dgm:pt modelId="{C376DF77-8454-4FEC-A087-351EB8211AE0}" type="pres">
      <dgm:prSet presAssocID="{B1A90D24-1B31-4373-81E4-39A4F3265B02}" presName="spacerL" presStyleCnt="0"/>
      <dgm:spPr/>
    </dgm:pt>
    <dgm:pt modelId="{53CCCE89-91B0-44EB-B737-122206091B38}" type="pres">
      <dgm:prSet presAssocID="{B1A90D24-1B31-4373-81E4-39A4F3265B02}" presName="sibTrans" presStyleLbl="sibTrans2D1" presStyleIdx="0" presStyleCnt="2"/>
      <dgm:spPr/>
      <dgm:t>
        <a:bodyPr/>
        <a:lstStyle/>
        <a:p>
          <a:endParaRPr lang="pt-PT"/>
        </a:p>
      </dgm:t>
    </dgm:pt>
    <dgm:pt modelId="{510AE75C-73A4-46DF-9676-117C8F971F23}" type="pres">
      <dgm:prSet presAssocID="{B1A90D24-1B31-4373-81E4-39A4F3265B02}" presName="spacerR" presStyleCnt="0"/>
      <dgm:spPr/>
    </dgm:pt>
    <dgm:pt modelId="{F2DEAC77-C0A4-46EB-A31C-7688632ADAC9}" type="pres">
      <dgm:prSet presAssocID="{E5881621-E6AD-473C-9162-06B082BB7F3C}" presName="node" presStyleLbl="node1" presStyleIdx="1" presStyleCnt="3">
        <dgm:presLayoutVars>
          <dgm:bulletEnabled val="1"/>
        </dgm:presLayoutVars>
      </dgm:prSet>
      <dgm:spPr/>
      <dgm:t>
        <a:bodyPr/>
        <a:lstStyle/>
        <a:p>
          <a:endParaRPr lang="pt-PT"/>
        </a:p>
      </dgm:t>
    </dgm:pt>
    <dgm:pt modelId="{86271053-A43A-46AD-8244-1E78DF91C981}" type="pres">
      <dgm:prSet presAssocID="{DE80415A-31B5-4744-B1DA-07C8C5ECA69D}" presName="spacerL" presStyleCnt="0"/>
      <dgm:spPr/>
    </dgm:pt>
    <dgm:pt modelId="{39968A34-1414-4C87-B019-1677A0FEB9A4}" type="pres">
      <dgm:prSet presAssocID="{DE80415A-31B5-4744-B1DA-07C8C5ECA69D}" presName="sibTrans" presStyleLbl="sibTrans2D1" presStyleIdx="1" presStyleCnt="2"/>
      <dgm:spPr/>
      <dgm:t>
        <a:bodyPr/>
        <a:lstStyle/>
        <a:p>
          <a:endParaRPr lang="pt-PT"/>
        </a:p>
      </dgm:t>
    </dgm:pt>
    <dgm:pt modelId="{105DD936-88EB-49C3-A0BB-420B054CCEF0}" type="pres">
      <dgm:prSet presAssocID="{DE80415A-31B5-4744-B1DA-07C8C5ECA69D}" presName="spacerR" presStyleCnt="0"/>
      <dgm:spPr/>
    </dgm:pt>
    <dgm:pt modelId="{03FE67A4-EC21-42C2-A6EE-6538443F864E}" type="pres">
      <dgm:prSet presAssocID="{73303AD8-71EC-48D6-A74E-39FB00A8EE31}" presName="node" presStyleLbl="node1" presStyleIdx="2" presStyleCnt="3" custLinFactNeighborX="56738">
        <dgm:presLayoutVars>
          <dgm:bulletEnabled val="1"/>
        </dgm:presLayoutVars>
      </dgm:prSet>
      <dgm:spPr/>
      <dgm:t>
        <a:bodyPr/>
        <a:lstStyle/>
        <a:p>
          <a:endParaRPr lang="pt-PT"/>
        </a:p>
      </dgm:t>
    </dgm:pt>
  </dgm:ptLst>
  <dgm:cxnLst>
    <dgm:cxn modelId="{ED84859F-0E43-4EDD-830F-B676EA949BF8}" type="presOf" srcId="{18404B39-F525-4623-9500-D1D1BC42B128}" destId="{976C68FD-245F-4DDF-ACF1-FE3BA71AD073}" srcOrd="0" destOrd="0" presId="urn:microsoft.com/office/officeart/2005/8/layout/equation1"/>
    <dgm:cxn modelId="{633AFFCE-87DA-4814-9E15-6ECCF294CBF6}" type="presOf" srcId="{E5881621-E6AD-473C-9162-06B082BB7F3C}" destId="{F2DEAC77-C0A4-46EB-A31C-7688632ADAC9}" srcOrd="0" destOrd="0" presId="urn:microsoft.com/office/officeart/2005/8/layout/equation1"/>
    <dgm:cxn modelId="{9C3CCC72-8401-468C-BD2D-E9FA50F1A185}" type="presOf" srcId="{DE80415A-31B5-4744-B1DA-07C8C5ECA69D}" destId="{39968A34-1414-4C87-B019-1677A0FEB9A4}" srcOrd="0" destOrd="0" presId="urn:microsoft.com/office/officeart/2005/8/layout/equation1"/>
    <dgm:cxn modelId="{E7AF6778-845F-4054-BD25-79ACFA6C687E}" srcId="{5E660041-4ACE-40CD-B784-10A22BF116E1}" destId="{18404B39-F525-4623-9500-D1D1BC42B128}" srcOrd="0" destOrd="0" parTransId="{F0325923-D629-415F-AA56-79BF04424D37}" sibTransId="{B1A90D24-1B31-4373-81E4-39A4F3265B02}"/>
    <dgm:cxn modelId="{F20D5CA8-0F0C-4C2E-97B1-E964F00A6C69}" type="presOf" srcId="{5E660041-4ACE-40CD-B784-10A22BF116E1}" destId="{37727BC4-24F0-497E-91F1-3125FC062077}" srcOrd="0" destOrd="0" presId="urn:microsoft.com/office/officeart/2005/8/layout/equation1"/>
    <dgm:cxn modelId="{4926B480-6B93-4BF0-8F4B-88B85F913C3A}" srcId="{5E660041-4ACE-40CD-B784-10A22BF116E1}" destId="{73303AD8-71EC-48D6-A74E-39FB00A8EE31}" srcOrd="2" destOrd="0" parTransId="{39367833-6D9F-4FDB-839A-E181F998D0B3}" sibTransId="{E72530F1-7264-4E57-9241-9FD9A3AC0BFB}"/>
    <dgm:cxn modelId="{76A620B9-FAF7-4A97-8EF5-828F8AC39656}" srcId="{5E660041-4ACE-40CD-B784-10A22BF116E1}" destId="{E5881621-E6AD-473C-9162-06B082BB7F3C}" srcOrd="1" destOrd="0" parTransId="{7C4D00EF-EC4E-42D7-9F27-EB068F0D6844}" sibTransId="{DE80415A-31B5-4744-B1DA-07C8C5ECA69D}"/>
    <dgm:cxn modelId="{628EAA89-593C-43C3-B873-B0BB240476AE}" type="presOf" srcId="{73303AD8-71EC-48D6-A74E-39FB00A8EE31}" destId="{03FE67A4-EC21-42C2-A6EE-6538443F864E}" srcOrd="0" destOrd="0" presId="urn:microsoft.com/office/officeart/2005/8/layout/equation1"/>
    <dgm:cxn modelId="{ECCE25EE-0584-44B3-B22F-AF9CAC90D172}" type="presOf" srcId="{B1A90D24-1B31-4373-81E4-39A4F3265B02}" destId="{53CCCE89-91B0-44EB-B737-122206091B38}" srcOrd="0" destOrd="0" presId="urn:microsoft.com/office/officeart/2005/8/layout/equation1"/>
    <dgm:cxn modelId="{F4FFB8D2-2133-43C5-8B04-A59273735942}" type="presParOf" srcId="{37727BC4-24F0-497E-91F1-3125FC062077}" destId="{976C68FD-245F-4DDF-ACF1-FE3BA71AD073}" srcOrd="0" destOrd="0" presId="urn:microsoft.com/office/officeart/2005/8/layout/equation1"/>
    <dgm:cxn modelId="{B002DD7F-4DBC-4DA9-8621-DA38305918CB}" type="presParOf" srcId="{37727BC4-24F0-497E-91F1-3125FC062077}" destId="{C376DF77-8454-4FEC-A087-351EB8211AE0}" srcOrd="1" destOrd="0" presId="urn:microsoft.com/office/officeart/2005/8/layout/equation1"/>
    <dgm:cxn modelId="{952C8C1E-2CC3-4029-BBD7-E284DB9E6F81}" type="presParOf" srcId="{37727BC4-24F0-497E-91F1-3125FC062077}" destId="{53CCCE89-91B0-44EB-B737-122206091B38}" srcOrd="2" destOrd="0" presId="urn:microsoft.com/office/officeart/2005/8/layout/equation1"/>
    <dgm:cxn modelId="{DF407539-2811-4EB3-ADED-BB41ACC1B9D2}" type="presParOf" srcId="{37727BC4-24F0-497E-91F1-3125FC062077}" destId="{510AE75C-73A4-46DF-9676-117C8F971F23}" srcOrd="3" destOrd="0" presId="urn:microsoft.com/office/officeart/2005/8/layout/equation1"/>
    <dgm:cxn modelId="{2648AFF2-A1C2-4313-935E-2D8567A33740}" type="presParOf" srcId="{37727BC4-24F0-497E-91F1-3125FC062077}" destId="{F2DEAC77-C0A4-46EB-A31C-7688632ADAC9}" srcOrd="4" destOrd="0" presId="urn:microsoft.com/office/officeart/2005/8/layout/equation1"/>
    <dgm:cxn modelId="{EB6468A6-11C6-46BD-9DE1-7D13039EDFEC}" type="presParOf" srcId="{37727BC4-24F0-497E-91F1-3125FC062077}" destId="{86271053-A43A-46AD-8244-1E78DF91C981}" srcOrd="5" destOrd="0" presId="urn:microsoft.com/office/officeart/2005/8/layout/equation1"/>
    <dgm:cxn modelId="{71C35FD8-EA9B-4CD6-A855-9B170CD59F86}" type="presParOf" srcId="{37727BC4-24F0-497E-91F1-3125FC062077}" destId="{39968A34-1414-4C87-B019-1677A0FEB9A4}" srcOrd="6" destOrd="0" presId="urn:microsoft.com/office/officeart/2005/8/layout/equation1"/>
    <dgm:cxn modelId="{65E6150F-FCD0-49EE-9EBD-80E0F6B6AE81}" type="presParOf" srcId="{37727BC4-24F0-497E-91F1-3125FC062077}" destId="{105DD936-88EB-49C3-A0BB-420B054CCEF0}" srcOrd="7" destOrd="0" presId="urn:microsoft.com/office/officeart/2005/8/layout/equation1"/>
    <dgm:cxn modelId="{FBAC13B0-754F-429A-AB86-9285A6E99B45}" type="presParOf" srcId="{37727BC4-24F0-497E-91F1-3125FC062077}" destId="{03FE67A4-EC21-42C2-A6EE-6538443F864E}" srcOrd="8" destOrd="0" presId="urn:microsoft.com/office/officeart/2005/8/layout/equation1"/>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09AE143-D3A1-40E3-9D03-4D75B18E3A91}" type="doc">
      <dgm:prSet loTypeId="urn:microsoft.com/office/officeart/2005/8/layout/equation1" loCatId="relationship" qsTypeId="urn:microsoft.com/office/officeart/2005/8/quickstyle/3d1" qsCatId="3D" csTypeId="urn:microsoft.com/office/officeart/2005/8/colors/colorful2" csCatId="colorful" phldr="1"/>
      <dgm:spPr/>
    </dgm:pt>
    <dgm:pt modelId="{410A603C-E38E-4AF7-B004-BD1A3D1C3418}">
      <dgm:prSet phldrT="[Texto]" custT="1"/>
      <dgm:spPr/>
      <dgm:t>
        <a:bodyPr/>
        <a:lstStyle/>
        <a:p>
          <a:r>
            <a:rPr lang="pt-PT" sz="1600" b="1" dirty="0" smtClean="0"/>
            <a:t>sensibilização</a:t>
          </a:r>
          <a:endParaRPr lang="pt-PT" sz="1600" b="1" dirty="0"/>
        </a:p>
      </dgm:t>
    </dgm:pt>
    <dgm:pt modelId="{E893A74F-44F0-489B-9429-872F19E1F023}" type="parTrans" cxnId="{3A4768FB-0657-49A1-AAA5-60674827397F}">
      <dgm:prSet/>
      <dgm:spPr/>
      <dgm:t>
        <a:bodyPr/>
        <a:lstStyle/>
        <a:p>
          <a:endParaRPr lang="pt-PT" sz="2400" b="1"/>
        </a:p>
      </dgm:t>
    </dgm:pt>
    <dgm:pt modelId="{CAEE5A6D-EA4D-4F2E-8548-C0625417742E}" type="sibTrans" cxnId="{3A4768FB-0657-49A1-AAA5-60674827397F}">
      <dgm:prSet custT="1"/>
      <dgm:spPr/>
      <dgm:t>
        <a:bodyPr/>
        <a:lstStyle/>
        <a:p>
          <a:endParaRPr lang="pt-PT" sz="1400" b="1"/>
        </a:p>
      </dgm:t>
    </dgm:pt>
    <dgm:pt modelId="{A9124112-83DC-475D-B57B-BD1E0037B155}">
      <dgm:prSet phldrT="[Texto]" custT="1"/>
      <dgm:spPr/>
      <dgm:t>
        <a:bodyPr/>
        <a:lstStyle/>
        <a:p>
          <a:r>
            <a:rPr lang="pt-PT" sz="1600" b="1" dirty="0" smtClean="0"/>
            <a:t>formação</a:t>
          </a:r>
          <a:endParaRPr lang="pt-PT" sz="1600" b="1" dirty="0"/>
        </a:p>
      </dgm:t>
    </dgm:pt>
    <dgm:pt modelId="{F9A1F87A-F514-4D45-88DC-236B72C8BDAD}" type="parTrans" cxnId="{9209E3AF-1D0F-4E96-8675-B3A569ACE76C}">
      <dgm:prSet/>
      <dgm:spPr/>
      <dgm:t>
        <a:bodyPr/>
        <a:lstStyle/>
        <a:p>
          <a:endParaRPr lang="pt-PT" sz="2400" b="1"/>
        </a:p>
      </dgm:t>
    </dgm:pt>
    <dgm:pt modelId="{89C629C1-80DA-4462-AB45-215CB8E6A0F4}" type="sibTrans" cxnId="{9209E3AF-1D0F-4E96-8675-B3A569ACE76C}">
      <dgm:prSet custT="1"/>
      <dgm:spPr/>
      <dgm:t>
        <a:bodyPr/>
        <a:lstStyle/>
        <a:p>
          <a:endParaRPr lang="pt-PT" sz="1400" b="1"/>
        </a:p>
      </dgm:t>
    </dgm:pt>
    <dgm:pt modelId="{B2C38A95-F02A-4616-9DD9-A8FA9AEA3921}">
      <dgm:prSet phldrT="[Texto]" custT="1"/>
      <dgm:spPr/>
      <dgm:t>
        <a:bodyPr/>
        <a:lstStyle/>
        <a:p>
          <a:r>
            <a:rPr lang="pt-PT" sz="1600" b="1" dirty="0" smtClean="0"/>
            <a:t>Literacia Informacional</a:t>
          </a:r>
          <a:endParaRPr lang="pt-PT" sz="1600" b="1" dirty="0"/>
        </a:p>
      </dgm:t>
    </dgm:pt>
    <dgm:pt modelId="{C5A21AD3-21F0-40A0-8426-D8A440AD0A47}" type="parTrans" cxnId="{94B27563-36A8-431C-9BD9-B4027D591F7F}">
      <dgm:prSet/>
      <dgm:spPr/>
      <dgm:t>
        <a:bodyPr/>
        <a:lstStyle/>
        <a:p>
          <a:endParaRPr lang="pt-PT" sz="2400" b="1"/>
        </a:p>
      </dgm:t>
    </dgm:pt>
    <dgm:pt modelId="{F1404682-5320-40CD-8279-1BE7E3D35E5D}" type="sibTrans" cxnId="{94B27563-36A8-431C-9BD9-B4027D591F7F}">
      <dgm:prSet/>
      <dgm:spPr/>
      <dgm:t>
        <a:bodyPr/>
        <a:lstStyle/>
        <a:p>
          <a:endParaRPr lang="pt-PT" sz="2400" b="1"/>
        </a:p>
      </dgm:t>
    </dgm:pt>
    <dgm:pt modelId="{ED03956C-EAC8-453D-8FE4-58B1F757D75A}" type="pres">
      <dgm:prSet presAssocID="{409AE143-D3A1-40E3-9D03-4D75B18E3A91}" presName="linearFlow" presStyleCnt="0">
        <dgm:presLayoutVars>
          <dgm:dir/>
          <dgm:resizeHandles val="exact"/>
        </dgm:presLayoutVars>
      </dgm:prSet>
      <dgm:spPr/>
    </dgm:pt>
    <dgm:pt modelId="{0B57DACA-DFC5-4CA3-A21C-FF71587A72C4}" type="pres">
      <dgm:prSet presAssocID="{410A603C-E38E-4AF7-B004-BD1A3D1C3418}" presName="node" presStyleLbl="node1" presStyleIdx="0" presStyleCnt="3">
        <dgm:presLayoutVars>
          <dgm:bulletEnabled val="1"/>
        </dgm:presLayoutVars>
      </dgm:prSet>
      <dgm:spPr/>
      <dgm:t>
        <a:bodyPr/>
        <a:lstStyle/>
        <a:p>
          <a:endParaRPr lang="pt-PT"/>
        </a:p>
      </dgm:t>
    </dgm:pt>
    <dgm:pt modelId="{8D8E3D49-C5B5-4A72-8C17-B4EE884037FA}" type="pres">
      <dgm:prSet presAssocID="{CAEE5A6D-EA4D-4F2E-8548-C0625417742E}" presName="spacerL" presStyleCnt="0"/>
      <dgm:spPr/>
    </dgm:pt>
    <dgm:pt modelId="{BAF8D5DD-A672-4330-9604-C3EA611629C7}" type="pres">
      <dgm:prSet presAssocID="{CAEE5A6D-EA4D-4F2E-8548-C0625417742E}" presName="sibTrans" presStyleLbl="sibTrans2D1" presStyleIdx="0" presStyleCnt="2"/>
      <dgm:spPr/>
      <dgm:t>
        <a:bodyPr/>
        <a:lstStyle/>
        <a:p>
          <a:endParaRPr lang="pt-PT"/>
        </a:p>
      </dgm:t>
    </dgm:pt>
    <dgm:pt modelId="{9D6FCB93-6A04-4316-A5EB-C946E22DA71E}" type="pres">
      <dgm:prSet presAssocID="{CAEE5A6D-EA4D-4F2E-8548-C0625417742E}" presName="spacerR" presStyleCnt="0"/>
      <dgm:spPr/>
    </dgm:pt>
    <dgm:pt modelId="{08287C71-9518-40F3-AAB3-6CFA063F449F}" type="pres">
      <dgm:prSet presAssocID="{A9124112-83DC-475D-B57B-BD1E0037B155}" presName="node" presStyleLbl="node1" presStyleIdx="1" presStyleCnt="3">
        <dgm:presLayoutVars>
          <dgm:bulletEnabled val="1"/>
        </dgm:presLayoutVars>
      </dgm:prSet>
      <dgm:spPr/>
      <dgm:t>
        <a:bodyPr/>
        <a:lstStyle/>
        <a:p>
          <a:endParaRPr lang="pt-PT"/>
        </a:p>
      </dgm:t>
    </dgm:pt>
    <dgm:pt modelId="{40778D31-23C7-4FC1-AB80-D1D37FE5CC2E}" type="pres">
      <dgm:prSet presAssocID="{89C629C1-80DA-4462-AB45-215CB8E6A0F4}" presName="spacerL" presStyleCnt="0"/>
      <dgm:spPr/>
    </dgm:pt>
    <dgm:pt modelId="{B28FF1E2-9082-4B64-B682-F92CFF96422E}" type="pres">
      <dgm:prSet presAssocID="{89C629C1-80DA-4462-AB45-215CB8E6A0F4}" presName="sibTrans" presStyleLbl="sibTrans2D1" presStyleIdx="1" presStyleCnt="2"/>
      <dgm:spPr/>
      <dgm:t>
        <a:bodyPr/>
        <a:lstStyle/>
        <a:p>
          <a:endParaRPr lang="pt-PT"/>
        </a:p>
      </dgm:t>
    </dgm:pt>
    <dgm:pt modelId="{C8190D7C-13CE-4041-86CE-F12F1871D199}" type="pres">
      <dgm:prSet presAssocID="{89C629C1-80DA-4462-AB45-215CB8E6A0F4}" presName="spacerR" presStyleCnt="0"/>
      <dgm:spPr/>
    </dgm:pt>
    <dgm:pt modelId="{3EA8BCFA-CD9B-4762-8290-61EDA81397C6}" type="pres">
      <dgm:prSet presAssocID="{B2C38A95-F02A-4616-9DD9-A8FA9AEA3921}" presName="node" presStyleLbl="node1" presStyleIdx="2" presStyleCnt="3">
        <dgm:presLayoutVars>
          <dgm:bulletEnabled val="1"/>
        </dgm:presLayoutVars>
      </dgm:prSet>
      <dgm:spPr/>
      <dgm:t>
        <a:bodyPr/>
        <a:lstStyle/>
        <a:p>
          <a:endParaRPr lang="pt-PT"/>
        </a:p>
      </dgm:t>
    </dgm:pt>
  </dgm:ptLst>
  <dgm:cxnLst>
    <dgm:cxn modelId="{9209E3AF-1D0F-4E96-8675-B3A569ACE76C}" srcId="{409AE143-D3A1-40E3-9D03-4D75B18E3A91}" destId="{A9124112-83DC-475D-B57B-BD1E0037B155}" srcOrd="1" destOrd="0" parTransId="{F9A1F87A-F514-4D45-88DC-236B72C8BDAD}" sibTransId="{89C629C1-80DA-4462-AB45-215CB8E6A0F4}"/>
    <dgm:cxn modelId="{6E3FE849-F3B7-4D31-9122-277651DD4F67}" type="presOf" srcId="{410A603C-E38E-4AF7-B004-BD1A3D1C3418}" destId="{0B57DACA-DFC5-4CA3-A21C-FF71587A72C4}" srcOrd="0" destOrd="0" presId="urn:microsoft.com/office/officeart/2005/8/layout/equation1"/>
    <dgm:cxn modelId="{683EE97F-7F40-474C-A297-127AA76E4355}" type="presOf" srcId="{CAEE5A6D-EA4D-4F2E-8548-C0625417742E}" destId="{BAF8D5DD-A672-4330-9604-C3EA611629C7}" srcOrd="0" destOrd="0" presId="urn:microsoft.com/office/officeart/2005/8/layout/equation1"/>
    <dgm:cxn modelId="{3A4768FB-0657-49A1-AAA5-60674827397F}" srcId="{409AE143-D3A1-40E3-9D03-4D75B18E3A91}" destId="{410A603C-E38E-4AF7-B004-BD1A3D1C3418}" srcOrd="0" destOrd="0" parTransId="{E893A74F-44F0-489B-9429-872F19E1F023}" sibTransId="{CAEE5A6D-EA4D-4F2E-8548-C0625417742E}"/>
    <dgm:cxn modelId="{B3C09A03-38CA-4BAF-84A4-66EEF023E0EA}" type="presOf" srcId="{409AE143-D3A1-40E3-9D03-4D75B18E3A91}" destId="{ED03956C-EAC8-453D-8FE4-58B1F757D75A}" srcOrd="0" destOrd="0" presId="urn:microsoft.com/office/officeart/2005/8/layout/equation1"/>
    <dgm:cxn modelId="{65FFCDC4-01AD-41E1-99CD-6F652876641C}" type="presOf" srcId="{A9124112-83DC-475D-B57B-BD1E0037B155}" destId="{08287C71-9518-40F3-AAB3-6CFA063F449F}" srcOrd="0" destOrd="0" presId="urn:microsoft.com/office/officeart/2005/8/layout/equation1"/>
    <dgm:cxn modelId="{C65CA4E7-77D7-42E1-B392-B8D17AF920CA}" type="presOf" srcId="{89C629C1-80DA-4462-AB45-215CB8E6A0F4}" destId="{B28FF1E2-9082-4B64-B682-F92CFF96422E}" srcOrd="0" destOrd="0" presId="urn:microsoft.com/office/officeart/2005/8/layout/equation1"/>
    <dgm:cxn modelId="{B0C46EA8-2BB4-4A45-A2B0-34C1A1614A85}" type="presOf" srcId="{B2C38A95-F02A-4616-9DD9-A8FA9AEA3921}" destId="{3EA8BCFA-CD9B-4762-8290-61EDA81397C6}" srcOrd="0" destOrd="0" presId="urn:microsoft.com/office/officeart/2005/8/layout/equation1"/>
    <dgm:cxn modelId="{94B27563-36A8-431C-9BD9-B4027D591F7F}" srcId="{409AE143-D3A1-40E3-9D03-4D75B18E3A91}" destId="{B2C38A95-F02A-4616-9DD9-A8FA9AEA3921}" srcOrd="2" destOrd="0" parTransId="{C5A21AD3-21F0-40A0-8426-D8A440AD0A47}" sibTransId="{F1404682-5320-40CD-8279-1BE7E3D35E5D}"/>
    <dgm:cxn modelId="{CC8D0EE3-ED30-4691-BE5A-A70DEB0C053B}" type="presParOf" srcId="{ED03956C-EAC8-453D-8FE4-58B1F757D75A}" destId="{0B57DACA-DFC5-4CA3-A21C-FF71587A72C4}" srcOrd="0" destOrd="0" presId="urn:microsoft.com/office/officeart/2005/8/layout/equation1"/>
    <dgm:cxn modelId="{13009717-33B6-4DF5-BC8D-0B6F757A27AB}" type="presParOf" srcId="{ED03956C-EAC8-453D-8FE4-58B1F757D75A}" destId="{8D8E3D49-C5B5-4A72-8C17-B4EE884037FA}" srcOrd="1" destOrd="0" presId="urn:microsoft.com/office/officeart/2005/8/layout/equation1"/>
    <dgm:cxn modelId="{40CF0D09-49E9-4C56-A85F-07D821534AC0}" type="presParOf" srcId="{ED03956C-EAC8-453D-8FE4-58B1F757D75A}" destId="{BAF8D5DD-A672-4330-9604-C3EA611629C7}" srcOrd="2" destOrd="0" presId="urn:microsoft.com/office/officeart/2005/8/layout/equation1"/>
    <dgm:cxn modelId="{F0C53268-E4C4-44C1-8721-E78FA7CA32E4}" type="presParOf" srcId="{ED03956C-EAC8-453D-8FE4-58B1F757D75A}" destId="{9D6FCB93-6A04-4316-A5EB-C946E22DA71E}" srcOrd="3" destOrd="0" presId="urn:microsoft.com/office/officeart/2005/8/layout/equation1"/>
    <dgm:cxn modelId="{5198BA04-847D-4467-AD5E-448493BF24BC}" type="presParOf" srcId="{ED03956C-EAC8-453D-8FE4-58B1F757D75A}" destId="{08287C71-9518-40F3-AAB3-6CFA063F449F}" srcOrd="4" destOrd="0" presId="urn:microsoft.com/office/officeart/2005/8/layout/equation1"/>
    <dgm:cxn modelId="{8E80D1EE-0281-408B-B6A2-3C5C9E2E124F}" type="presParOf" srcId="{ED03956C-EAC8-453D-8FE4-58B1F757D75A}" destId="{40778D31-23C7-4FC1-AB80-D1D37FE5CC2E}" srcOrd="5" destOrd="0" presId="urn:microsoft.com/office/officeart/2005/8/layout/equation1"/>
    <dgm:cxn modelId="{B5F24E2D-2D5E-498D-8925-B3301A74CB05}" type="presParOf" srcId="{ED03956C-EAC8-453D-8FE4-58B1F757D75A}" destId="{B28FF1E2-9082-4B64-B682-F92CFF96422E}" srcOrd="6" destOrd="0" presId="urn:microsoft.com/office/officeart/2005/8/layout/equation1"/>
    <dgm:cxn modelId="{3E0A39DF-749A-4B43-B49C-D9330F3E0622}" type="presParOf" srcId="{ED03956C-EAC8-453D-8FE4-58B1F757D75A}" destId="{C8190D7C-13CE-4041-86CE-F12F1871D199}" srcOrd="7" destOrd="0" presId="urn:microsoft.com/office/officeart/2005/8/layout/equation1"/>
    <dgm:cxn modelId="{F21960FE-72AA-4A1B-A33A-58A38D0A95B4}" type="presParOf" srcId="{ED03956C-EAC8-453D-8FE4-58B1F757D75A}" destId="{3EA8BCFA-CD9B-4762-8290-61EDA81397C6}" srcOrd="8" destOrd="0" presId="urn:microsoft.com/office/officeart/2005/8/layout/equation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6DF2101-D31D-4645-8506-EAB77B062D28}" type="doc">
      <dgm:prSet loTypeId="urn:microsoft.com/office/officeart/2005/8/layout/funnel1" loCatId="relationship" qsTypeId="urn:microsoft.com/office/officeart/2005/8/quickstyle/3d1" qsCatId="3D" csTypeId="urn:microsoft.com/office/officeart/2005/8/colors/colorful2" csCatId="colorful" phldr="1"/>
      <dgm:spPr/>
      <dgm:t>
        <a:bodyPr/>
        <a:lstStyle/>
        <a:p>
          <a:endParaRPr lang="pt-PT"/>
        </a:p>
      </dgm:t>
    </dgm:pt>
    <dgm:pt modelId="{B27EFBE8-ED55-445B-823D-9F9F8B5EB9C6}">
      <dgm:prSet phldrT="[Texto]" custT="1"/>
      <dgm:spPr/>
      <dgm:t>
        <a:bodyPr/>
        <a:lstStyle/>
        <a:p>
          <a:r>
            <a:rPr lang="pt-PT" sz="1600" b="1" dirty="0" smtClean="0"/>
            <a:t>cognitiva</a:t>
          </a:r>
          <a:endParaRPr lang="pt-PT" sz="1600" b="1" dirty="0"/>
        </a:p>
      </dgm:t>
    </dgm:pt>
    <dgm:pt modelId="{82B1FEDA-A377-4640-9043-0BB8E31CD2F7}" type="parTrans" cxnId="{7D1C9051-753A-4BD2-86C1-94FF93F2DD3F}">
      <dgm:prSet/>
      <dgm:spPr/>
      <dgm:t>
        <a:bodyPr/>
        <a:lstStyle/>
        <a:p>
          <a:endParaRPr lang="pt-PT"/>
        </a:p>
      </dgm:t>
    </dgm:pt>
    <dgm:pt modelId="{0CA700D9-FF04-4859-A40E-94D804FFA489}" type="sibTrans" cxnId="{7D1C9051-753A-4BD2-86C1-94FF93F2DD3F}">
      <dgm:prSet/>
      <dgm:spPr/>
      <dgm:t>
        <a:bodyPr/>
        <a:lstStyle/>
        <a:p>
          <a:endParaRPr lang="pt-PT"/>
        </a:p>
      </dgm:t>
    </dgm:pt>
    <dgm:pt modelId="{0EA4C241-3122-40CE-A012-4DC75AED0BC0}">
      <dgm:prSet phldrT="[Texto]" custT="1"/>
      <dgm:spPr/>
      <dgm:t>
        <a:bodyPr/>
        <a:lstStyle/>
        <a:p>
          <a:r>
            <a:rPr lang="pt-PT" sz="1600" b="1" dirty="0" smtClean="0"/>
            <a:t>afetiva</a:t>
          </a:r>
          <a:endParaRPr lang="pt-PT" sz="1600" b="1" dirty="0"/>
        </a:p>
      </dgm:t>
    </dgm:pt>
    <dgm:pt modelId="{20C77111-8534-44C3-A38E-D2D26FE810C6}" type="parTrans" cxnId="{B9F1C87E-BAF4-4545-A4DE-A6FCFD37CA03}">
      <dgm:prSet/>
      <dgm:spPr/>
      <dgm:t>
        <a:bodyPr/>
        <a:lstStyle/>
        <a:p>
          <a:endParaRPr lang="pt-PT"/>
        </a:p>
      </dgm:t>
    </dgm:pt>
    <dgm:pt modelId="{D7744918-8585-4766-9FB9-B40557B93EF3}" type="sibTrans" cxnId="{B9F1C87E-BAF4-4545-A4DE-A6FCFD37CA03}">
      <dgm:prSet/>
      <dgm:spPr/>
      <dgm:t>
        <a:bodyPr/>
        <a:lstStyle/>
        <a:p>
          <a:endParaRPr lang="pt-PT"/>
        </a:p>
      </dgm:t>
    </dgm:pt>
    <dgm:pt modelId="{3CD4EC48-3FF1-4825-9ECD-BAC17430BAD0}">
      <dgm:prSet phldrT="[Texto]" custT="1"/>
      <dgm:spPr/>
      <dgm:t>
        <a:bodyPr/>
        <a:lstStyle/>
        <a:p>
          <a:r>
            <a:rPr lang="pt-PT" sz="1400" b="1" dirty="0" smtClean="0"/>
            <a:t>comportamental</a:t>
          </a:r>
          <a:endParaRPr lang="pt-PT" sz="1400" b="1" dirty="0"/>
        </a:p>
      </dgm:t>
    </dgm:pt>
    <dgm:pt modelId="{B7C49F15-12FF-4BCF-BBB9-C4523F29A06F}" type="parTrans" cxnId="{BD9D1B95-5F9A-4EC9-9E34-0216132EC984}">
      <dgm:prSet/>
      <dgm:spPr/>
      <dgm:t>
        <a:bodyPr/>
        <a:lstStyle/>
        <a:p>
          <a:endParaRPr lang="pt-PT"/>
        </a:p>
      </dgm:t>
    </dgm:pt>
    <dgm:pt modelId="{EF146DBF-EDC0-4BBD-B950-84600A889CD0}" type="sibTrans" cxnId="{BD9D1B95-5F9A-4EC9-9E34-0216132EC984}">
      <dgm:prSet/>
      <dgm:spPr/>
      <dgm:t>
        <a:bodyPr/>
        <a:lstStyle/>
        <a:p>
          <a:endParaRPr lang="pt-PT"/>
        </a:p>
      </dgm:t>
    </dgm:pt>
    <dgm:pt modelId="{FD1E6A7C-E962-43FF-B732-F8182199568D}">
      <dgm:prSet phldrT="[Texto]"/>
      <dgm:spPr/>
      <dgm:t>
        <a:bodyPr/>
        <a:lstStyle/>
        <a:p>
          <a:r>
            <a:rPr lang="pt-PT" dirty="0" smtClean="0"/>
            <a:t>atitude</a:t>
          </a:r>
          <a:endParaRPr lang="pt-PT" dirty="0"/>
        </a:p>
      </dgm:t>
    </dgm:pt>
    <dgm:pt modelId="{C148E1A4-5261-43C7-A982-6E85D3C240F4}" type="parTrans" cxnId="{97C5457D-ACE0-450D-89B8-0C3C812FB612}">
      <dgm:prSet/>
      <dgm:spPr/>
      <dgm:t>
        <a:bodyPr/>
        <a:lstStyle/>
        <a:p>
          <a:endParaRPr lang="pt-PT"/>
        </a:p>
      </dgm:t>
    </dgm:pt>
    <dgm:pt modelId="{59FEA1D3-D149-432E-91A3-F7D4754EDD82}" type="sibTrans" cxnId="{97C5457D-ACE0-450D-89B8-0C3C812FB612}">
      <dgm:prSet/>
      <dgm:spPr/>
      <dgm:t>
        <a:bodyPr/>
        <a:lstStyle/>
        <a:p>
          <a:endParaRPr lang="pt-PT"/>
        </a:p>
      </dgm:t>
    </dgm:pt>
    <dgm:pt modelId="{4521840F-7152-44B7-9710-74BBE3AD79D1}" type="pres">
      <dgm:prSet presAssocID="{76DF2101-D31D-4645-8506-EAB77B062D28}" presName="Name0" presStyleCnt="0">
        <dgm:presLayoutVars>
          <dgm:chMax val="4"/>
          <dgm:resizeHandles val="exact"/>
        </dgm:presLayoutVars>
      </dgm:prSet>
      <dgm:spPr/>
      <dgm:t>
        <a:bodyPr/>
        <a:lstStyle/>
        <a:p>
          <a:endParaRPr lang="pt-PT"/>
        </a:p>
      </dgm:t>
    </dgm:pt>
    <dgm:pt modelId="{C09949BD-CBD9-45E2-B6C2-F6EE01E2BC53}" type="pres">
      <dgm:prSet presAssocID="{76DF2101-D31D-4645-8506-EAB77B062D28}" presName="ellipse" presStyleLbl="trBgShp" presStyleIdx="0" presStyleCnt="1"/>
      <dgm:spPr/>
    </dgm:pt>
    <dgm:pt modelId="{B30F89D6-7A2B-4B55-8F99-DD999E9BF518}" type="pres">
      <dgm:prSet presAssocID="{76DF2101-D31D-4645-8506-EAB77B062D28}" presName="arrow1" presStyleLbl="fgShp" presStyleIdx="0" presStyleCnt="1" custLinFactNeighborX="6699"/>
      <dgm:spPr/>
    </dgm:pt>
    <dgm:pt modelId="{E3CDF8FB-561A-4FBC-9BD2-5C3C31E2BA44}" type="pres">
      <dgm:prSet presAssocID="{76DF2101-D31D-4645-8506-EAB77B062D28}" presName="rectangle" presStyleLbl="revTx" presStyleIdx="0" presStyleCnt="1">
        <dgm:presLayoutVars>
          <dgm:bulletEnabled val="1"/>
        </dgm:presLayoutVars>
      </dgm:prSet>
      <dgm:spPr/>
      <dgm:t>
        <a:bodyPr/>
        <a:lstStyle/>
        <a:p>
          <a:endParaRPr lang="pt-PT"/>
        </a:p>
      </dgm:t>
    </dgm:pt>
    <dgm:pt modelId="{E5029E5E-4639-4D4F-99DA-13448E1FAFAF}" type="pres">
      <dgm:prSet presAssocID="{0EA4C241-3122-40CE-A012-4DC75AED0BC0}" presName="item1" presStyleLbl="node1" presStyleIdx="0" presStyleCnt="3" custScaleX="159487">
        <dgm:presLayoutVars>
          <dgm:bulletEnabled val="1"/>
        </dgm:presLayoutVars>
      </dgm:prSet>
      <dgm:spPr/>
      <dgm:t>
        <a:bodyPr/>
        <a:lstStyle/>
        <a:p>
          <a:endParaRPr lang="pt-PT"/>
        </a:p>
      </dgm:t>
    </dgm:pt>
    <dgm:pt modelId="{EA180734-0D4C-41AE-A0C8-55D3F7617322}" type="pres">
      <dgm:prSet presAssocID="{3CD4EC48-3FF1-4825-9ECD-BAC17430BAD0}" presName="item2" presStyleLbl="node1" presStyleIdx="1" presStyleCnt="3" custLinFactNeighborX="17411">
        <dgm:presLayoutVars>
          <dgm:bulletEnabled val="1"/>
        </dgm:presLayoutVars>
      </dgm:prSet>
      <dgm:spPr/>
      <dgm:t>
        <a:bodyPr/>
        <a:lstStyle/>
        <a:p>
          <a:endParaRPr lang="pt-PT"/>
        </a:p>
      </dgm:t>
    </dgm:pt>
    <dgm:pt modelId="{801F1E55-73A6-4632-B01E-684E1F8022CB}" type="pres">
      <dgm:prSet presAssocID="{FD1E6A7C-E962-43FF-B732-F8182199568D}" presName="item3" presStyleLbl="node1" presStyleIdx="2" presStyleCnt="3" custLinFactNeighborY="16109">
        <dgm:presLayoutVars>
          <dgm:bulletEnabled val="1"/>
        </dgm:presLayoutVars>
      </dgm:prSet>
      <dgm:spPr/>
      <dgm:t>
        <a:bodyPr/>
        <a:lstStyle/>
        <a:p>
          <a:endParaRPr lang="pt-PT"/>
        </a:p>
      </dgm:t>
    </dgm:pt>
    <dgm:pt modelId="{1DE4871A-2C7C-4180-B79B-4B6B8B2B982B}" type="pres">
      <dgm:prSet presAssocID="{76DF2101-D31D-4645-8506-EAB77B062D28}" presName="funnel" presStyleLbl="trAlignAcc1" presStyleIdx="0" presStyleCnt="1" custLinFactNeighborX="1401" custLinFactNeighborY="4170"/>
      <dgm:spPr/>
    </dgm:pt>
  </dgm:ptLst>
  <dgm:cxnLst>
    <dgm:cxn modelId="{DF31B3B1-895C-45FF-BAD7-2E754ED80819}" type="presOf" srcId="{3CD4EC48-3FF1-4825-9ECD-BAC17430BAD0}" destId="{E5029E5E-4639-4D4F-99DA-13448E1FAFAF}" srcOrd="0" destOrd="0" presId="urn:microsoft.com/office/officeart/2005/8/layout/funnel1"/>
    <dgm:cxn modelId="{7D1C9051-753A-4BD2-86C1-94FF93F2DD3F}" srcId="{76DF2101-D31D-4645-8506-EAB77B062D28}" destId="{B27EFBE8-ED55-445B-823D-9F9F8B5EB9C6}" srcOrd="0" destOrd="0" parTransId="{82B1FEDA-A377-4640-9043-0BB8E31CD2F7}" sibTransId="{0CA700D9-FF04-4859-A40E-94D804FFA489}"/>
    <dgm:cxn modelId="{B9F1C87E-BAF4-4545-A4DE-A6FCFD37CA03}" srcId="{76DF2101-D31D-4645-8506-EAB77B062D28}" destId="{0EA4C241-3122-40CE-A012-4DC75AED0BC0}" srcOrd="1" destOrd="0" parTransId="{20C77111-8534-44C3-A38E-D2D26FE810C6}" sibTransId="{D7744918-8585-4766-9FB9-B40557B93EF3}"/>
    <dgm:cxn modelId="{047AEE3E-C369-4624-AB1F-F09A91CBCB1A}" type="presOf" srcId="{0EA4C241-3122-40CE-A012-4DC75AED0BC0}" destId="{EA180734-0D4C-41AE-A0C8-55D3F7617322}" srcOrd="0" destOrd="0" presId="urn:microsoft.com/office/officeart/2005/8/layout/funnel1"/>
    <dgm:cxn modelId="{BD9D1B95-5F9A-4EC9-9E34-0216132EC984}" srcId="{76DF2101-D31D-4645-8506-EAB77B062D28}" destId="{3CD4EC48-3FF1-4825-9ECD-BAC17430BAD0}" srcOrd="2" destOrd="0" parTransId="{B7C49F15-12FF-4BCF-BBB9-C4523F29A06F}" sibTransId="{EF146DBF-EDC0-4BBD-B950-84600A889CD0}"/>
    <dgm:cxn modelId="{EEDD163E-D948-4C0C-B064-3447AE8EDCAE}" type="presOf" srcId="{B27EFBE8-ED55-445B-823D-9F9F8B5EB9C6}" destId="{801F1E55-73A6-4632-B01E-684E1F8022CB}" srcOrd="0" destOrd="0" presId="urn:microsoft.com/office/officeart/2005/8/layout/funnel1"/>
    <dgm:cxn modelId="{99020061-1E0E-43A3-8CB9-669EEA9FD748}" type="presOf" srcId="{FD1E6A7C-E962-43FF-B732-F8182199568D}" destId="{E3CDF8FB-561A-4FBC-9BD2-5C3C31E2BA44}" srcOrd="0" destOrd="0" presId="urn:microsoft.com/office/officeart/2005/8/layout/funnel1"/>
    <dgm:cxn modelId="{C07C8326-F117-413A-AD32-794755EF8AC2}" type="presOf" srcId="{76DF2101-D31D-4645-8506-EAB77B062D28}" destId="{4521840F-7152-44B7-9710-74BBE3AD79D1}" srcOrd="0" destOrd="0" presId="urn:microsoft.com/office/officeart/2005/8/layout/funnel1"/>
    <dgm:cxn modelId="{97C5457D-ACE0-450D-89B8-0C3C812FB612}" srcId="{76DF2101-D31D-4645-8506-EAB77B062D28}" destId="{FD1E6A7C-E962-43FF-B732-F8182199568D}" srcOrd="3" destOrd="0" parTransId="{C148E1A4-5261-43C7-A982-6E85D3C240F4}" sibTransId="{59FEA1D3-D149-432E-91A3-F7D4754EDD82}"/>
    <dgm:cxn modelId="{ABA48453-05C9-4336-A68C-59211B9679EF}" type="presParOf" srcId="{4521840F-7152-44B7-9710-74BBE3AD79D1}" destId="{C09949BD-CBD9-45E2-B6C2-F6EE01E2BC53}" srcOrd="0" destOrd="0" presId="urn:microsoft.com/office/officeart/2005/8/layout/funnel1"/>
    <dgm:cxn modelId="{02BB05F3-25F1-4F1D-A8E5-CC293611FB6D}" type="presParOf" srcId="{4521840F-7152-44B7-9710-74BBE3AD79D1}" destId="{B30F89D6-7A2B-4B55-8F99-DD999E9BF518}" srcOrd="1" destOrd="0" presId="urn:microsoft.com/office/officeart/2005/8/layout/funnel1"/>
    <dgm:cxn modelId="{1DA58940-E011-4BD2-9FDF-A19260CD89F6}" type="presParOf" srcId="{4521840F-7152-44B7-9710-74BBE3AD79D1}" destId="{E3CDF8FB-561A-4FBC-9BD2-5C3C31E2BA44}" srcOrd="2" destOrd="0" presId="urn:microsoft.com/office/officeart/2005/8/layout/funnel1"/>
    <dgm:cxn modelId="{EAD7803F-D257-4BFC-8C55-E0A27E5B3A72}" type="presParOf" srcId="{4521840F-7152-44B7-9710-74BBE3AD79D1}" destId="{E5029E5E-4639-4D4F-99DA-13448E1FAFAF}" srcOrd="3" destOrd="0" presId="urn:microsoft.com/office/officeart/2005/8/layout/funnel1"/>
    <dgm:cxn modelId="{52F1E875-2C20-4AD7-9DE2-088C2FB779E7}" type="presParOf" srcId="{4521840F-7152-44B7-9710-74BBE3AD79D1}" destId="{EA180734-0D4C-41AE-A0C8-55D3F7617322}" srcOrd="4" destOrd="0" presId="urn:microsoft.com/office/officeart/2005/8/layout/funnel1"/>
    <dgm:cxn modelId="{C5A7439E-3FB0-400B-93B3-2D4FDD1C62D2}" type="presParOf" srcId="{4521840F-7152-44B7-9710-74BBE3AD79D1}" destId="{801F1E55-73A6-4632-B01E-684E1F8022CB}" srcOrd="5" destOrd="0" presId="urn:microsoft.com/office/officeart/2005/8/layout/funnel1"/>
    <dgm:cxn modelId="{6CAC61B7-A570-4639-8FBC-322753F7C179}" type="presParOf" srcId="{4521840F-7152-44B7-9710-74BBE3AD79D1}" destId="{1DE4871A-2C7C-4180-B79B-4B6B8B2B982B}" srcOrd="6" destOrd="0" presId="urn:microsoft.com/office/officeart/2005/8/layout/funnel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5319F7B-E774-44A5-AC8A-0C76C2E6867C}" type="doc">
      <dgm:prSet loTypeId="urn:microsoft.com/office/officeart/2005/8/layout/radial6" loCatId="cycle" qsTypeId="urn:microsoft.com/office/officeart/2005/8/quickstyle/simple5" qsCatId="simple" csTypeId="urn:microsoft.com/office/officeart/2005/8/colors/colorful1#2" csCatId="colorful" phldr="1"/>
      <dgm:spPr/>
      <dgm:t>
        <a:bodyPr/>
        <a:lstStyle/>
        <a:p>
          <a:endParaRPr lang="pt-PT"/>
        </a:p>
      </dgm:t>
    </dgm:pt>
    <dgm:pt modelId="{764B3B0A-6793-4FD5-A958-913D5A28094A}">
      <dgm:prSet phldrT="[Texto]" custT="1"/>
      <dgm:spPr>
        <a:solidFill>
          <a:schemeClr val="bg2">
            <a:lumMod val="50000"/>
          </a:schemeClr>
        </a:solidFill>
      </dgm:spPr>
      <dgm:t>
        <a:bodyPr/>
        <a:lstStyle/>
        <a:p>
          <a:r>
            <a:rPr lang="pt-PT" sz="1800" dirty="0" smtClean="0"/>
            <a:t>Sujeito</a:t>
          </a:r>
        </a:p>
        <a:p>
          <a:r>
            <a:rPr lang="pt-PT" sz="1800" dirty="0" err="1" smtClean="0"/>
            <a:t>vs</a:t>
          </a:r>
          <a:endParaRPr lang="pt-PT" sz="1800" dirty="0" smtClean="0"/>
        </a:p>
        <a:p>
          <a:r>
            <a:rPr lang="pt-PT" sz="1800" dirty="0" smtClean="0"/>
            <a:t>Necessidade de informação</a:t>
          </a:r>
          <a:endParaRPr lang="pt-PT" sz="1800" dirty="0"/>
        </a:p>
      </dgm:t>
    </dgm:pt>
    <dgm:pt modelId="{9A22F417-97E8-4524-9173-EE0D9AF2107F}" type="parTrans" cxnId="{E4D580DE-C0D7-4E12-A45E-553A290585A9}">
      <dgm:prSet/>
      <dgm:spPr/>
      <dgm:t>
        <a:bodyPr/>
        <a:lstStyle/>
        <a:p>
          <a:endParaRPr lang="pt-PT"/>
        </a:p>
      </dgm:t>
    </dgm:pt>
    <dgm:pt modelId="{F5CB8401-5B3B-4B04-88E7-9B7056093EC6}" type="sibTrans" cxnId="{E4D580DE-C0D7-4E12-A45E-553A290585A9}">
      <dgm:prSet/>
      <dgm:spPr/>
      <dgm:t>
        <a:bodyPr/>
        <a:lstStyle/>
        <a:p>
          <a:endParaRPr lang="pt-PT"/>
        </a:p>
      </dgm:t>
    </dgm:pt>
    <dgm:pt modelId="{9B9608E9-0FE8-453A-8190-44CFFAF79E1B}">
      <dgm:prSet phldrT="[Texto]" custT="1"/>
      <dgm:spPr/>
      <dgm:t>
        <a:bodyPr/>
        <a:lstStyle/>
        <a:p>
          <a:r>
            <a:rPr lang="pt-PT" sz="1800" dirty="0" smtClean="0"/>
            <a:t>decidir</a:t>
          </a:r>
          <a:endParaRPr lang="pt-PT" sz="1800" dirty="0"/>
        </a:p>
      </dgm:t>
    </dgm:pt>
    <dgm:pt modelId="{53D19FE1-5AE9-444E-A2FA-2433E1B22B4F}" type="parTrans" cxnId="{294FDB7F-49B9-4A86-824E-8846B6633955}">
      <dgm:prSet/>
      <dgm:spPr/>
      <dgm:t>
        <a:bodyPr/>
        <a:lstStyle/>
        <a:p>
          <a:endParaRPr lang="pt-PT"/>
        </a:p>
      </dgm:t>
    </dgm:pt>
    <dgm:pt modelId="{3FB6CF3E-3488-418E-BDBB-E206881D8FA2}" type="sibTrans" cxnId="{294FDB7F-49B9-4A86-824E-8846B6633955}">
      <dgm:prSet/>
      <dgm:spPr/>
      <dgm:t>
        <a:bodyPr/>
        <a:lstStyle/>
        <a:p>
          <a:endParaRPr lang="pt-PT"/>
        </a:p>
      </dgm:t>
    </dgm:pt>
    <dgm:pt modelId="{4BEA0F7F-AFC2-4AF1-83A3-470841DD8BB3}">
      <dgm:prSet phldrT="[Texto]" custT="1"/>
      <dgm:spPr/>
      <dgm:t>
        <a:bodyPr/>
        <a:lstStyle/>
        <a:p>
          <a:r>
            <a:rPr lang="pt-PT" sz="1600" dirty="0" smtClean="0"/>
            <a:t>conhecer e utilizar</a:t>
          </a:r>
          <a:endParaRPr lang="pt-PT" sz="1600" dirty="0"/>
        </a:p>
      </dgm:t>
    </dgm:pt>
    <dgm:pt modelId="{EFF08DC3-80B5-479E-85DA-6295AF85B93D}" type="parTrans" cxnId="{4903E6E3-AED2-4796-AC6E-2D92BF5744EC}">
      <dgm:prSet/>
      <dgm:spPr/>
      <dgm:t>
        <a:bodyPr/>
        <a:lstStyle/>
        <a:p>
          <a:endParaRPr lang="pt-PT"/>
        </a:p>
      </dgm:t>
    </dgm:pt>
    <dgm:pt modelId="{36CDB2E7-82E5-47B8-A2F4-F1CB614C9E6D}" type="sibTrans" cxnId="{4903E6E3-AED2-4796-AC6E-2D92BF5744EC}">
      <dgm:prSet/>
      <dgm:spPr/>
      <dgm:t>
        <a:bodyPr/>
        <a:lstStyle/>
        <a:p>
          <a:endParaRPr lang="pt-PT"/>
        </a:p>
      </dgm:t>
    </dgm:pt>
    <dgm:pt modelId="{51D03355-4C84-4E33-B672-6D8C6E38D4DB}">
      <dgm:prSet phldrT="[Texto]" custT="1"/>
      <dgm:spPr/>
      <dgm:t>
        <a:bodyPr/>
        <a:lstStyle/>
        <a:p>
          <a:r>
            <a:rPr lang="pt-PT" sz="1800" dirty="0" smtClean="0"/>
            <a:t>avaliar</a:t>
          </a:r>
          <a:endParaRPr lang="pt-PT" sz="1800" dirty="0"/>
        </a:p>
      </dgm:t>
    </dgm:pt>
    <dgm:pt modelId="{6D0B48D0-9037-495C-9F19-6090DC4DA41B}" type="parTrans" cxnId="{31466BAC-4D41-41B9-B64E-955C1727043F}">
      <dgm:prSet/>
      <dgm:spPr/>
      <dgm:t>
        <a:bodyPr/>
        <a:lstStyle/>
        <a:p>
          <a:endParaRPr lang="pt-PT"/>
        </a:p>
      </dgm:t>
    </dgm:pt>
    <dgm:pt modelId="{F5FD4AB6-13DB-4A97-82E9-10BAEA719FAC}" type="sibTrans" cxnId="{31466BAC-4D41-41B9-B64E-955C1727043F}">
      <dgm:prSet/>
      <dgm:spPr/>
      <dgm:t>
        <a:bodyPr/>
        <a:lstStyle/>
        <a:p>
          <a:endParaRPr lang="pt-PT"/>
        </a:p>
      </dgm:t>
    </dgm:pt>
    <dgm:pt modelId="{2181DFA7-D746-4639-81BE-F93BA5CEC831}">
      <dgm:prSet phldrT="[Texto]" custT="1"/>
      <dgm:spPr/>
      <dgm:t>
        <a:bodyPr/>
        <a:lstStyle/>
        <a:p>
          <a:r>
            <a:rPr lang="pt-PT" sz="1400" dirty="0" smtClean="0"/>
            <a:t>usar e comunicar</a:t>
          </a:r>
          <a:endParaRPr lang="pt-PT" sz="1400" dirty="0"/>
        </a:p>
      </dgm:t>
    </dgm:pt>
    <dgm:pt modelId="{80D18B60-5BD0-412E-8FCF-13D9F73129B7}" type="parTrans" cxnId="{AFA2885E-3440-41FA-B213-3ACDC136A45B}">
      <dgm:prSet/>
      <dgm:spPr/>
      <dgm:t>
        <a:bodyPr/>
        <a:lstStyle/>
        <a:p>
          <a:endParaRPr lang="pt-PT"/>
        </a:p>
      </dgm:t>
    </dgm:pt>
    <dgm:pt modelId="{2DB198A3-7E97-45E9-92C5-089EB1345D7F}" type="sibTrans" cxnId="{AFA2885E-3440-41FA-B213-3ACDC136A45B}">
      <dgm:prSet/>
      <dgm:spPr/>
      <dgm:t>
        <a:bodyPr/>
        <a:lstStyle/>
        <a:p>
          <a:endParaRPr lang="pt-PT"/>
        </a:p>
      </dgm:t>
    </dgm:pt>
    <dgm:pt modelId="{51DA4AB2-DD86-4CBD-B44C-3BA5A8241C22}">
      <dgm:prSet custT="1"/>
      <dgm:spPr/>
      <dgm:t>
        <a:bodyPr/>
        <a:lstStyle/>
        <a:p>
          <a:r>
            <a:rPr lang="pt-PT" sz="1800" dirty="0" smtClean="0"/>
            <a:t>refletir</a:t>
          </a:r>
          <a:endParaRPr lang="pt-PT" sz="1800" dirty="0"/>
        </a:p>
      </dgm:t>
    </dgm:pt>
    <dgm:pt modelId="{53C10ACC-D3EE-4609-B017-57CB34EBDF8A}" type="parTrans" cxnId="{C262D402-5C07-464B-AE46-C5E0C20EEE81}">
      <dgm:prSet/>
      <dgm:spPr/>
      <dgm:t>
        <a:bodyPr/>
        <a:lstStyle/>
        <a:p>
          <a:endParaRPr lang="pt-PT"/>
        </a:p>
      </dgm:t>
    </dgm:pt>
    <dgm:pt modelId="{1065B098-FD2A-4705-B79A-483150DDD924}" type="sibTrans" cxnId="{C262D402-5C07-464B-AE46-C5E0C20EEE81}">
      <dgm:prSet/>
      <dgm:spPr/>
      <dgm:t>
        <a:bodyPr/>
        <a:lstStyle/>
        <a:p>
          <a:endParaRPr lang="pt-PT"/>
        </a:p>
      </dgm:t>
    </dgm:pt>
    <dgm:pt modelId="{C7F6BEEC-E80D-4F58-8352-246DF005F4F7}" type="pres">
      <dgm:prSet presAssocID="{15319F7B-E774-44A5-AC8A-0C76C2E6867C}" presName="Name0" presStyleCnt="0">
        <dgm:presLayoutVars>
          <dgm:chMax val="1"/>
          <dgm:dir/>
          <dgm:animLvl val="ctr"/>
          <dgm:resizeHandles val="exact"/>
        </dgm:presLayoutVars>
      </dgm:prSet>
      <dgm:spPr/>
      <dgm:t>
        <a:bodyPr/>
        <a:lstStyle/>
        <a:p>
          <a:endParaRPr lang="pt-PT"/>
        </a:p>
      </dgm:t>
    </dgm:pt>
    <dgm:pt modelId="{D54E6B45-6BCE-436C-8227-4E9CDAF8058F}" type="pres">
      <dgm:prSet presAssocID="{764B3B0A-6793-4FD5-A958-913D5A28094A}" presName="centerShape" presStyleLbl="node0" presStyleIdx="0" presStyleCnt="1" custScaleX="114327" custScaleY="114327"/>
      <dgm:spPr/>
      <dgm:t>
        <a:bodyPr/>
        <a:lstStyle/>
        <a:p>
          <a:endParaRPr lang="pt-PT"/>
        </a:p>
      </dgm:t>
    </dgm:pt>
    <dgm:pt modelId="{7CC5E7E3-49B3-4E6B-BF1C-5CAA7AD2AC57}" type="pres">
      <dgm:prSet presAssocID="{9B9608E9-0FE8-453A-8190-44CFFAF79E1B}" presName="node" presStyleLbl="node1" presStyleIdx="0" presStyleCnt="5">
        <dgm:presLayoutVars>
          <dgm:bulletEnabled val="1"/>
        </dgm:presLayoutVars>
      </dgm:prSet>
      <dgm:spPr/>
      <dgm:t>
        <a:bodyPr/>
        <a:lstStyle/>
        <a:p>
          <a:endParaRPr lang="pt-PT"/>
        </a:p>
      </dgm:t>
    </dgm:pt>
    <dgm:pt modelId="{C75AC72B-5774-4DD7-9FEF-C956AC83F6E3}" type="pres">
      <dgm:prSet presAssocID="{9B9608E9-0FE8-453A-8190-44CFFAF79E1B}" presName="dummy" presStyleCnt="0"/>
      <dgm:spPr/>
    </dgm:pt>
    <dgm:pt modelId="{A21209F0-036C-490F-B4A4-8507DD474FD3}" type="pres">
      <dgm:prSet presAssocID="{3FB6CF3E-3488-418E-BDBB-E206881D8FA2}" presName="sibTrans" presStyleLbl="sibTrans2D1" presStyleIdx="0" presStyleCnt="5"/>
      <dgm:spPr/>
      <dgm:t>
        <a:bodyPr/>
        <a:lstStyle/>
        <a:p>
          <a:endParaRPr lang="pt-PT"/>
        </a:p>
      </dgm:t>
    </dgm:pt>
    <dgm:pt modelId="{B8B23502-73F6-43EE-B94C-5A874E6496DA}" type="pres">
      <dgm:prSet presAssocID="{4BEA0F7F-AFC2-4AF1-83A3-470841DD8BB3}" presName="node" presStyleLbl="node1" presStyleIdx="1" presStyleCnt="5">
        <dgm:presLayoutVars>
          <dgm:bulletEnabled val="1"/>
        </dgm:presLayoutVars>
      </dgm:prSet>
      <dgm:spPr/>
      <dgm:t>
        <a:bodyPr/>
        <a:lstStyle/>
        <a:p>
          <a:endParaRPr lang="pt-PT"/>
        </a:p>
      </dgm:t>
    </dgm:pt>
    <dgm:pt modelId="{9E03643F-CC67-4F49-B6A9-63C70A8D0C71}" type="pres">
      <dgm:prSet presAssocID="{4BEA0F7F-AFC2-4AF1-83A3-470841DD8BB3}" presName="dummy" presStyleCnt="0"/>
      <dgm:spPr/>
    </dgm:pt>
    <dgm:pt modelId="{CE5618FE-A8AC-41EC-9EC7-D26B8BC38633}" type="pres">
      <dgm:prSet presAssocID="{36CDB2E7-82E5-47B8-A2F4-F1CB614C9E6D}" presName="sibTrans" presStyleLbl="sibTrans2D1" presStyleIdx="1" presStyleCnt="5"/>
      <dgm:spPr/>
      <dgm:t>
        <a:bodyPr/>
        <a:lstStyle/>
        <a:p>
          <a:endParaRPr lang="pt-PT"/>
        </a:p>
      </dgm:t>
    </dgm:pt>
    <dgm:pt modelId="{E47076D5-B90F-4412-BD31-FECB5C4C1404}" type="pres">
      <dgm:prSet presAssocID="{51D03355-4C84-4E33-B672-6D8C6E38D4DB}" presName="node" presStyleLbl="node1" presStyleIdx="2" presStyleCnt="5">
        <dgm:presLayoutVars>
          <dgm:bulletEnabled val="1"/>
        </dgm:presLayoutVars>
      </dgm:prSet>
      <dgm:spPr/>
      <dgm:t>
        <a:bodyPr/>
        <a:lstStyle/>
        <a:p>
          <a:endParaRPr lang="pt-PT"/>
        </a:p>
      </dgm:t>
    </dgm:pt>
    <dgm:pt modelId="{4157D372-BD6F-405F-8A91-6323A3604ADB}" type="pres">
      <dgm:prSet presAssocID="{51D03355-4C84-4E33-B672-6D8C6E38D4DB}" presName="dummy" presStyleCnt="0"/>
      <dgm:spPr/>
    </dgm:pt>
    <dgm:pt modelId="{E7038080-0498-4040-8718-1798976197E0}" type="pres">
      <dgm:prSet presAssocID="{F5FD4AB6-13DB-4A97-82E9-10BAEA719FAC}" presName="sibTrans" presStyleLbl="sibTrans2D1" presStyleIdx="2" presStyleCnt="5"/>
      <dgm:spPr/>
      <dgm:t>
        <a:bodyPr/>
        <a:lstStyle/>
        <a:p>
          <a:endParaRPr lang="pt-PT"/>
        </a:p>
      </dgm:t>
    </dgm:pt>
    <dgm:pt modelId="{F9A6520B-DA4F-4772-8786-0A39A686DF3B}" type="pres">
      <dgm:prSet presAssocID="{2181DFA7-D746-4639-81BE-F93BA5CEC831}" presName="node" presStyleLbl="node1" presStyleIdx="3" presStyleCnt="5">
        <dgm:presLayoutVars>
          <dgm:bulletEnabled val="1"/>
        </dgm:presLayoutVars>
      </dgm:prSet>
      <dgm:spPr/>
      <dgm:t>
        <a:bodyPr/>
        <a:lstStyle/>
        <a:p>
          <a:endParaRPr lang="pt-PT"/>
        </a:p>
      </dgm:t>
    </dgm:pt>
    <dgm:pt modelId="{0305E65A-12B3-4797-850B-4A874B557BB7}" type="pres">
      <dgm:prSet presAssocID="{2181DFA7-D746-4639-81BE-F93BA5CEC831}" presName="dummy" presStyleCnt="0"/>
      <dgm:spPr/>
    </dgm:pt>
    <dgm:pt modelId="{4CE7C8AC-62FA-4351-874B-070E380DFE39}" type="pres">
      <dgm:prSet presAssocID="{2DB198A3-7E97-45E9-92C5-089EB1345D7F}" presName="sibTrans" presStyleLbl="sibTrans2D1" presStyleIdx="3" presStyleCnt="5"/>
      <dgm:spPr/>
      <dgm:t>
        <a:bodyPr/>
        <a:lstStyle/>
        <a:p>
          <a:endParaRPr lang="pt-PT"/>
        </a:p>
      </dgm:t>
    </dgm:pt>
    <dgm:pt modelId="{25C0C830-8AC6-4F4C-B904-1A6521407A3B}" type="pres">
      <dgm:prSet presAssocID="{51DA4AB2-DD86-4CBD-B44C-3BA5A8241C22}" presName="node" presStyleLbl="node1" presStyleIdx="4" presStyleCnt="5">
        <dgm:presLayoutVars>
          <dgm:bulletEnabled val="1"/>
        </dgm:presLayoutVars>
      </dgm:prSet>
      <dgm:spPr/>
      <dgm:t>
        <a:bodyPr/>
        <a:lstStyle/>
        <a:p>
          <a:endParaRPr lang="pt-PT"/>
        </a:p>
      </dgm:t>
    </dgm:pt>
    <dgm:pt modelId="{EAAEB07A-9971-4FE8-9589-6E1E4FBC3CEC}" type="pres">
      <dgm:prSet presAssocID="{51DA4AB2-DD86-4CBD-B44C-3BA5A8241C22}" presName="dummy" presStyleCnt="0"/>
      <dgm:spPr/>
    </dgm:pt>
    <dgm:pt modelId="{2A8F0446-3410-464F-B45C-884B24697CD2}" type="pres">
      <dgm:prSet presAssocID="{1065B098-FD2A-4705-B79A-483150DDD924}" presName="sibTrans" presStyleLbl="sibTrans2D1" presStyleIdx="4" presStyleCnt="5"/>
      <dgm:spPr/>
      <dgm:t>
        <a:bodyPr/>
        <a:lstStyle/>
        <a:p>
          <a:endParaRPr lang="pt-PT"/>
        </a:p>
      </dgm:t>
    </dgm:pt>
  </dgm:ptLst>
  <dgm:cxnLst>
    <dgm:cxn modelId="{E4D580DE-C0D7-4E12-A45E-553A290585A9}" srcId="{15319F7B-E774-44A5-AC8A-0C76C2E6867C}" destId="{764B3B0A-6793-4FD5-A958-913D5A28094A}" srcOrd="0" destOrd="0" parTransId="{9A22F417-97E8-4524-9173-EE0D9AF2107F}" sibTransId="{F5CB8401-5B3B-4B04-88E7-9B7056093EC6}"/>
    <dgm:cxn modelId="{31466BAC-4D41-41B9-B64E-955C1727043F}" srcId="{764B3B0A-6793-4FD5-A958-913D5A28094A}" destId="{51D03355-4C84-4E33-B672-6D8C6E38D4DB}" srcOrd="2" destOrd="0" parTransId="{6D0B48D0-9037-495C-9F19-6090DC4DA41B}" sibTransId="{F5FD4AB6-13DB-4A97-82E9-10BAEA719FAC}"/>
    <dgm:cxn modelId="{B3A6A15A-B058-4E15-94DA-250A389BD087}" type="presOf" srcId="{4BEA0F7F-AFC2-4AF1-83A3-470841DD8BB3}" destId="{B8B23502-73F6-43EE-B94C-5A874E6496DA}" srcOrd="0" destOrd="0" presId="urn:microsoft.com/office/officeart/2005/8/layout/radial6"/>
    <dgm:cxn modelId="{294FDB7F-49B9-4A86-824E-8846B6633955}" srcId="{764B3B0A-6793-4FD5-A958-913D5A28094A}" destId="{9B9608E9-0FE8-453A-8190-44CFFAF79E1B}" srcOrd="0" destOrd="0" parTransId="{53D19FE1-5AE9-444E-A2FA-2433E1B22B4F}" sibTransId="{3FB6CF3E-3488-418E-BDBB-E206881D8FA2}"/>
    <dgm:cxn modelId="{9A92BF95-9397-41C3-BBAE-7D7877B962A5}" type="presOf" srcId="{1065B098-FD2A-4705-B79A-483150DDD924}" destId="{2A8F0446-3410-464F-B45C-884B24697CD2}" srcOrd="0" destOrd="0" presId="urn:microsoft.com/office/officeart/2005/8/layout/radial6"/>
    <dgm:cxn modelId="{A1E6EA40-31E3-400F-83A6-60E45F7DF3C9}" type="presOf" srcId="{3FB6CF3E-3488-418E-BDBB-E206881D8FA2}" destId="{A21209F0-036C-490F-B4A4-8507DD474FD3}" srcOrd="0" destOrd="0" presId="urn:microsoft.com/office/officeart/2005/8/layout/radial6"/>
    <dgm:cxn modelId="{4903E6E3-AED2-4796-AC6E-2D92BF5744EC}" srcId="{764B3B0A-6793-4FD5-A958-913D5A28094A}" destId="{4BEA0F7F-AFC2-4AF1-83A3-470841DD8BB3}" srcOrd="1" destOrd="0" parTransId="{EFF08DC3-80B5-479E-85DA-6295AF85B93D}" sibTransId="{36CDB2E7-82E5-47B8-A2F4-F1CB614C9E6D}"/>
    <dgm:cxn modelId="{A18A9079-2EA4-4615-ABA7-6CDFF719219E}" type="presOf" srcId="{2181DFA7-D746-4639-81BE-F93BA5CEC831}" destId="{F9A6520B-DA4F-4772-8786-0A39A686DF3B}" srcOrd="0" destOrd="0" presId="urn:microsoft.com/office/officeart/2005/8/layout/radial6"/>
    <dgm:cxn modelId="{C262D402-5C07-464B-AE46-C5E0C20EEE81}" srcId="{764B3B0A-6793-4FD5-A958-913D5A28094A}" destId="{51DA4AB2-DD86-4CBD-B44C-3BA5A8241C22}" srcOrd="4" destOrd="0" parTransId="{53C10ACC-D3EE-4609-B017-57CB34EBDF8A}" sibTransId="{1065B098-FD2A-4705-B79A-483150DDD924}"/>
    <dgm:cxn modelId="{011A86D3-71DC-4B75-B4D3-9E54763BDE99}" type="presOf" srcId="{51D03355-4C84-4E33-B672-6D8C6E38D4DB}" destId="{E47076D5-B90F-4412-BD31-FECB5C4C1404}" srcOrd="0" destOrd="0" presId="urn:microsoft.com/office/officeart/2005/8/layout/radial6"/>
    <dgm:cxn modelId="{84AD7B0A-B107-4DD5-B1A4-DAD045266A6C}" type="presOf" srcId="{9B9608E9-0FE8-453A-8190-44CFFAF79E1B}" destId="{7CC5E7E3-49B3-4E6B-BF1C-5CAA7AD2AC57}" srcOrd="0" destOrd="0" presId="urn:microsoft.com/office/officeart/2005/8/layout/radial6"/>
    <dgm:cxn modelId="{B6B9BDB3-1200-42DE-8999-5F4A3A4CA987}" type="presOf" srcId="{36CDB2E7-82E5-47B8-A2F4-F1CB614C9E6D}" destId="{CE5618FE-A8AC-41EC-9EC7-D26B8BC38633}" srcOrd="0" destOrd="0" presId="urn:microsoft.com/office/officeart/2005/8/layout/radial6"/>
    <dgm:cxn modelId="{7FE6F729-AC0C-4EAB-87D8-55D29AEAE8A0}" type="presOf" srcId="{51DA4AB2-DD86-4CBD-B44C-3BA5A8241C22}" destId="{25C0C830-8AC6-4F4C-B904-1A6521407A3B}" srcOrd="0" destOrd="0" presId="urn:microsoft.com/office/officeart/2005/8/layout/radial6"/>
    <dgm:cxn modelId="{B75BC910-867B-4DBF-AE18-F38F26393D9B}" type="presOf" srcId="{764B3B0A-6793-4FD5-A958-913D5A28094A}" destId="{D54E6B45-6BCE-436C-8227-4E9CDAF8058F}" srcOrd="0" destOrd="0" presId="urn:microsoft.com/office/officeart/2005/8/layout/radial6"/>
    <dgm:cxn modelId="{20B4064E-7366-4639-A2D2-BE9F3EC84B3C}" type="presOf" srcId="{2DB198A3-7E97-45E9-92C5-089EB1345D7F}" destId="{4CE7C8AC-62FA-4351-874B-070E380DFE39}" srcOrd="0" destOrd="0" presId="urn:microsoft.com/office/officeart/2005/8/layout/radial6"/>
    <dgm:cxn modelId="{AFA2885E-3440-41FA-B213-3ACDC136A45B}" srcId="{764B3B0A-6793-4FD5-A958-913D5A28094A}" destId="{2181DFA7-D746-4639-81BE-F93BA5CEC831}" srcOrd="3" destOrd="0" parTransId="{80D18B60-5BD0-412E-8FCF-13D9F73129B7}" sibTransId="{2DB198A3-7E97-45E9-92C5-089EB1345D7F}"/>
    <dgm:cxn modelId="{566BB71E-F668-4422-9CD1-FE07C231EA2F}" type="presOf" srcId="{F5FD4AB6-13DB-4A97-82E9-10BAEA719FAC}" destId="{E7038080-0498-4040-8718-1798976197E0}" srcOrd="0" destOrd="0" presId="urn:microsoft.com/office/officeart/2005/8/layout/radial6"/>
    <dgm:cxn modelId="{D83BF2C3-FA22-42F1-80C5-2E0FDFB147E6}" type="presOf" srcId="{15319F7B-E774-44A5-AC8A-0C76C2E6867C}" destId="{C7F6BEEC-E80D-4F58-8352-246DF005F4F7}" srcOrd="0" destOrd="0" presId="urn:microsoft.com/office/officeart/2005/8/layout/radial6"/>
    <dgm:cxn modelId="{E5897E66-599A-4A4F-9A0A-DC56DBEB45BA}" type="presParOf" srcId="{C7F6BEEC-E80D-4F58-8352-246DF005F4F7}" destId="{D54E6B45-6BCE-436C-8227-4E9CDAF8058F}" srcOrd="0" destOrd="0" presId="urn:microsoft.com/office/officeart/2005/8/layout/radial6"/>
    <dgm:cxn modelId="{116346E3-3CF2-4621-BCC8-CA43F3E1EB65}" type="presParOf" srcId="{C7F6BEEC-E80D-4F58-8352-246DF005F4F7}" destId="{7CC5E7E3-49B3-4E6B-BF1C-5CAA7AD2AC57}" srcOrd="1" destOrd="0" presId="urn:microsoft.com/office/officeart/2005/8/layout/radial6"/>
    <dgm:cxn modelId="{A07A1F77-F389-446A-99C6-68641FF9B45F}" type="presParOf" srcId="{C7F6BEEC-E80D-4F58-8352-246DF005F4F7}" destId="{C75AC72B-5774-4DD7-9FEF-C956AC83F6E3}" srcOrd="2" destOrd="0" presId="urn:microsoft.com/office/officeart/2005/8/layout/radial6"/>
    <dgm:cxn modelId="{44E04F29-7E76-4DEB-8654-D0ADA236CD9A}" type="presParOf" srcId="{C7F6BEEC-E80D-4F58-8352-246DF005F4F7}" destId="{A21209F0-036C-490F-B4A4-8507DD474FD3}" srcOrd="3" destOrd="0" presId="urn:microsoft.com/office/officeart/2005/8/layout/radial6"/>
    <dgm:cxn modelId="{7B8B5AA3-ED15-4090-8992-51594DB2BC09}" type="presParOf" srcId="{C7F6BEEC-E80D-4F58-8352-246DF005F4F7}" destId="{B8B23502-73F6-43EE-B94C-5A874E6496DA}" srcOrd="4" destOrd="0" presId="urn:microsoft.com/office/officeart/2005/8/layout/radial6"/>
    <dgm:cxn modelId="{875B1BA1-6F76-42E9-ABCE-6B8C6E6F6A14}" type="presParOf" srcId="{C7F6BEEC-E80D-4F58-8352-246DF005F4F7}" destId="{9E03643F-CC67-4F49-B6A9-63C70A8D0C71}" srcOrd="5" destOrd="0" presId="urn:microsoft.com/office/officeart/2005/8/layout/radial6"/>
    <dgm:cxn modelId="{EAADE9C3-1CDE-4BDA-AF8D-B64801B332CA}" type="presParOf" srcId="{C7F6BEEC-E80D-4F58-8352-246DF005F4F7}" destId="{CE5618FE-A8AC-41EC-9EC7-D26B8BC38633}" srcOrd="6" destOrd="0" presId="urn:microsoft.com/office/officeart/2005/8/layout/radial6"/>
    <dgm:cxn modelId="{9822AD69-9EB0-487E-BCC9-428AB52C2B5B}" type="presParOf" srcId="{C7F6BEEC-E80D-4F58-8352-246DF005F4F7}" destId="{E47076D5-B90F-4412-BD31-FECB5C4C1404}" srcOrd="7" destOrd="0" presId="urn:microsoft.com/office/officeart/2005/8/layout/radial6"/>
    <dgm:cxn modelId="{E1A5CD0F-9776-4EA9-A56E-C873A813FBA6}" type="presParOf" srcId="{C7F6BEEC-E80D-4F58-8352-246DF005F4F7}" destId="{4157D372-BD6F-405F-8A91-6323A3604ADB}" srcOrd="8" destOrd="0" presId="urn:microsoft.com/office/officeart/2005/8/layout/radial6"/>
    <dgm:cxn modelId="{EDC7D269-25FC-4A5B-BD3F-459C56D0FB7F}" type="presParOf" srcId="{C7F6BEEC-E80D-4F58-8352-246DF005F4F7}" destId="{E7038080-0498-4040-8718-1798976197E0}" srcOrd="9" destOrd="0" presId="urn:microsoft.com/office/officeart/2005/8/layout/radial6"/>
    <dgm:cxn modelId="{7D46A117-4E05-4E77-9AAC-DA2D810D1402}" type="presParOf" srcId="{C7F6BEEC-E80D-4F58-8352-246DF005F4F7}" destId="{F9A6520B-DA4F-4772-8786-0A39A686DF3B}" srcOrd="10" destOrd="0" presId="urn:microsoft.com/office/officeart/2005/8/layout/radial6"/>
    <dgm:cxn modelId="{C95EE0E0-3D2C-4374-BDF4-492DC7CEDB7E}" type="presParOf" srcId="{C7F6BEEC-E80D-4F58-8352-246DF005F4F7}" destId="{0305E65A-12B3-4797-850B-4A874B557BB7}" srcOrd="11" destOrd="0" presId="urn:microsoft.com/office/officeart/2005/8/layout/radial6"/>
    <dgm:cxn modelId="{C6455BA6-C46A-4A61-B3C9-7410421ABFCD}" type="presParOf" srcId="{C7F6BEEC-E80D-4F58-8352-246DF005F4F7}" destId="{4CE7C8AC-62FA-4351-874B-070E380DFE39}" srcOrd="12" destOrd="0" presId="urn:microsoft.com/office/officeart/2005/8/layout/radial6"/>
    <dgm:cxn modelId="{328BA55A-EAF1-4E31-8FCA-21A3C6586047}" type="presParOf" srcId="{C7F6BEEC-E80D-4F58-8352-246DF005F4F7}" destId="{25C0C830-8AC6-4F4C-B904-1A6521407A3B}" srcOrd="13" destOrd="0" presId="urn:microsoft.com/office/officeart/2005/8/layout/radial6"/>
    <dgm:cxn modelId="{D6C7F3D8-B952-4322-BA46-F9C45EB3803E}" type="presParOf" srcId="{C7F6BEEC-E80D-4F58-8352-246DF005F4F7}" destId="{EAAEB07A-9971-4FE8-9589-6E1E4FBC3CEC}" srcOrd="14" destOrd="0" presId="urn:microsoft.com/office/officeart/2005/8/layout/radial6"/>
    <dgm:cxn modelId="{D9E190B4-6FAB-4C49-9BDC-DF55284B4869}" type="presParOf" srcId="{C7F6BEEC-E80D-4F58-8352-246DF005F4F7}" destId="{2A8F0446-3410-464F-B45C-884B24697CD2}" srcOrd="15" destOrd="0" presId="urn:microsoft.com/office/officeart/2005/8/layout/radial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E955B5C-6DC4-4305-838D-F62198372774}" type="doc">
      <dgm:prSet loTypeId="urn:microsoft.com/office/officeart/2005/8/layout/gear1" loCatId="process" qsTypeId="urn:microsoft.com/office/officeart/2005/8/quickstyle/simple5" qsCatId="simple" csTypeId="urn:microsoft.com/office/officeart/2005/8/colors/colorful1#3" csCatId="colorful" phldr="1"/>
      <dgm:spPr/>
    </dgm:pt>
    <dgm:pt modelId="{240FB4FE-3704-4821-BEAE-7B514AF9411B}">
      <dgm:prSet phldrT="[Texto]" custT="1"/>
      <dgm:spPr/>
      <dgm:t>
        <a:bodyPr/>
        <a:lstStyle/>
        <a:p>
          <a:r>
            <a:rPr lang="pt-PT" sz="1800" smtClean="0"/>
            <a:t>aprendizagem ao longo da vida</a:t>
          </a:r>
          <a:endParaRPr lang="pt-PT" sz="1800" dirty="0"/>
        </a:p>
      </dgm:t>
    </dgm:pt>
    <dgm:pt modelId="{EBC296C5-68F4-448E-B1C7-E38A801EC6EC}" type="parTrans" cxnId="{F710ACA9-9CF9-4877-8513-60E23FFFF570}">
      <dgm:prSet/>
      <dgm:spPr/>
      <dgm:t>
        <a:bodyPr/>
        <a:lstStyle/>
        <a:p>
          <a:endParaRPr lang="pt-PT"/>
        </a:p>
      </dgm:t>
    </dgm:pt>
    <dgm:pt modelId="{B01DFE20-77D2-403E-9190-584643D55419}" type="sibTrans" cxnId="{F710ACA9-9CF9-4877-8513-60E23FFFF570}">
      <dgm:prSet/>
      <dgm:spPr/>
      <dgm:t>
        <a:bodyPr/>
        <a:lstStyle/>
        <a:p>
          <a:endParaRPr lang="pt-PT"/>
        </a:p>
      </dgm:t>
    </dgm:pt>
    <dgm:pt modelId="{A0566315-8E7E-47A0-A459-8DC9B10BBB97}">
      <dgm:prSet phldrT="[Texto]" custT="1"/>
      <dgm:spPr/>
      <dgm:t>
        <a:bodyPr/>
        <a:lstStyle/>
        <a:p>
          <a:r>
            <a:rPr lang="pt-PT" sz="1400" dirty="0" smtClean="0"/>
            <a:t>inteligência coletiva</a:t>
          </a:r>
          <a:endParaRPr lang="pt-PT" sz="1400" dirty="0"/>
        </a:p>
      </dgm:t>
    </dgm:pt>
    <dgm:pt modelId="{79FC537D-7CCE-49C8-AF8E-42E82192BA18}" type="parTrans" cxnId="{81020BE2-E499-413A-82E8-0A98AC5550BC}">
      <dgm:prSet/>
      <dgm:spPr/>
      <dgm:t>
        <a:bodyPr/>
        <a:lstStyle/>
        <a:p>
          <a:endParaRPr lang="pt-PT"/>
        </a:p>
      </dgm:t>
    </dgm:pt>
    <dgm:pt modelId="{4B1F8821-46D1-48FC-B2AF-48215AB7A09F}" type="sibTrans" cxnId="{81020BE2-E499-413A-82E8-0A98AC5550BC}">
      <dgm:prSet/>
      <dgm:spPr/>
      <dgm:t>
        <a:bodyPr/>
        <a:lstStyle/>
        <a:p>
          <a:endParaRPr lang="pt-PT"/>
        </a:p>
      </dgm:t>
    </dgm:pt>
    <dgm:pt modelId="{8640149C-5DF6-4BDB-B1C4-132632F0F31D}">
      <dgm:prSet phldrT="[Texto]" custT="1"/>
      <dgm:spPr/>
      <dgm:t>
        <a:bodyPr/>
        <a:lstStyle/>
        <a:p>
          <a:r>
            <a:rPr lang="pt-PT" sz="2000" smtClean="0"/>
            <a:t>literacia digital</a:t>
          </a:r>
          <a:endParaRPr lang="pt-PT" sz="2000" dirty="0"/>
        </a:p>
      </dgm:t>
    </dgm:pt>
    <dgm:pt modelId="{AD784364-2A9B-44DC-AF79-C22B712FE845}" type="parTrans" cxnId="{54F824A3-B70C-403F-946A-E6F0128F61CF}">
      <dgm:prSet/>
      <dgm:spPr/>
      <dgm:t>
        <a:bodyPr/>
        <a:lstStyle/>
        <a:p>
          <a:endParaRPr lang="pt-PT"/>
        </a:p>
      </dgm:t>
    </dgm:pt>
    <dgm:pt modelId="{DE2F2F5F-A204-4A02-B1E2-2094230AD00B}" type="sibTrans" cxnId="{54F824A3-B70C-403F-946A-E6F0128F61CF}">
      <dgm:prSet/>
      <dgm:spPr/>
      <dgm:t>
        <a:bodyPr/>
        <a:lstStyle/>
        <a:p>
          <a:endParaRPr lang="pt-PT"/>
        </a:p>
      </dgm:t>
    </dgm:pt>
    <dgm:pt modelId="{308B359B-C063-4713-AA35-1BE2B1269854}" type="pres">
      <dgm:prSet presAssocID="{1E955B5C-6DC4-4305-838D-F62198372774}" presName="composite" presStyleCnt="0">
        <dgm:presLayoutVars>
          <dgm:chMax val="3"/>
          <dgm:animLvl val="lvl"/>
          <dgm:resizeHandles val="exact"/>
        </dgm:presLayoutVars>
      </dgm:prSet>
      <dgm:spPr/>
    </dgm:pt>
    <dgm:pt modelId="{8B9F4ADF-1155-45E0-BDAD-439308375BC6}" type="pres">
      <dgm:prSet presAssocID="{240FB4FE-3704-4821-BEAE-7B514AF9411B}" presName="gear1" presStyleLbl="node1" presStyleIdx="0" presStyleCnt="3">
        <dgm:presLayoutVars>
          <dgm:chMax val="1"/>
          <dgm:bulletEnabled val="1"/>
        </dgm:presLayoutVars>
      </dgm:prSet>
      <dgm:spPr/>
      <dgm:t>
        <a:bodyPr/>
        <a:lstStyle/>
        <a:p>
          <a:endParaRPr lang="pt-PT"/>
        </a:p>
      </dgm:t>
    </dgm:pt>
    <dgm:pt modelId="{0F2A6903-B327-4FD5-9E46-A9619DFD97B2}" type="pres">
      <dgm:prSet presAssocID="{240FB4FE-3704-4821-BEAE-7B514AF9411B}" presName="gear1srcNode" presStyleLbl="node1" presStyleIdx="0" presStyleCnt="3"/>
      <dgm:spPr/>
      <dgm:t>
        <a:bodyPr/>
        <a:lstStyle/>
        <a:p>
          <a:endParaRPr lang="pt-PT"/>
        </a:p>
      </dgm:t>
    </dgm:pt>
    <dgm:pt modelId="{BF33B624-F5D4-4F1B-9E29-BB7D98F8B8BC}" type="pres">
      <dgm:prSet presAssocID="{240FB4FE-3704-4821-BEAE-7B514AF9411B}" presName="gear1dstNode" presStyleLbl="node1" presStyleIdx="0" presStyleCnt="3"/>
      <dgm:spPr/>
      <dgm:t>
        <a:bodyPr/>
        <a:lstStyle/>
        <a:p>
          <a:endParaRPr lang="pt-PT"/>
        </a:p>
      </dgm:t>
    </dgm:pt>
    <dgm:pt modelId="{6555D7DB-A7DD-4DFE-9AD0-1A55DBD42595}" type="pres">
      <dgm:prSet presAssocID="{A0566315-8E7E-47A0-A459-8DC9B10BBB97}" presName="gear2" presStyleLbl="node1" presStyleIdx="1" presStyleCnt="3">
        <dgm:presLayoutVars>
          <dgm:chMax val="1"/>
          <dgm:bulletEnabled val="1"/>
        </dgm:presLayoutVars>
      </dgm:prSet>
      <dgm:spPr/>
      <dgm:t>
        <a:bodyPr/>
        <a:lstStyle/>
        <a:p>
          <a:endParaRPr lang="pt-PT"/>
        </a:p>
      </dgm:t>
    </dgm:pt>
    <dgm:pt modelId="{196F76DF-8556-4A1B-9CFB-1511FCD6520F}" type="pres">
      <dgm:prSet presAssocID="{A0566315-8E7E-47A0-A459-8DC9B10BBB97}" presName="gear2srcNode" presStyleLbl="node1" presStyleIdx="1" presStyleCnt="3"/>
      <dgm:spPr/>
      <dgm:t>
        <a:bodyPr/>
        <a:lstStyle/>
        <a:p>
          <a:endParaRPr lang="pt-PT"/>
        </a:p>
      </dgm:t>
    </dgm:pt>
    <dgm:pt modelId="{74874118-0928-41A0-8BA9-F723C5FBC8CB}" type="pres">
      <dgm:prSet presAssocID="{A0566315-8E7E-47A0-A459-8DC9B10BBB97}" presName="gear2dstNode" presStyleLbl="node1" presStyleIdx="1" presStyleCnt="3"/>
      <dgm:spPr/>
      <dgm:t>
        <a:bodyPr/>
        <a:lstStyle/>
        <a:p>
          <a:endParaRPr lang="pt-PT"/>
        </a:p>
      </dgm:t>
    </dgm:pt>
    <dgm:pt modelId="{9F646CF2-A1BE-43A5-ADF9-E10226B82A1E}" type="pres">
      <dgm:prSet presAssocID="{8640149C-5DF6-4BDB-B1C4-132632F0F31D}" presName="gear3" presStyleLbl="node1" presStyleIdx="2" presStyleCnt="3"/>
      <dgm:spPr/>
      <dgm:t>
        <a:bodyPr/>
        <a:lstStyle/>
        <a:p>
          <a:endParaRPr lang="pt-PT"/>
        </a:p>
      </dgm:t>
    </dgm:pt>
    <dgm:pt modelId="{3FDEC9BF-3E0E-4D17-94E5-07E4DDE07B03}" type="pres">
      <dgm:prSet presAssocID="{8640149C-5DF6-4BDB-B1C4-132632F0F31D}" presName="gear3tx" presStyleLbl="node1" presStyleIdx="2" presStyleCnt="3">
        <dgm:presLayoutVars>
          <dgm:chMax val="1"/>
          <dgm:bulletEnabled val="1"/>
        </dgm:presLayoutVars>
      </dgm:prSet>
      <dgm:spPr/>
      <dgm:t>
        <a:bodyPr/>
        <a:lstStyle/>
        <a:p>
          <a:endParaRPr lang="pt-PT"/>
        </a:p>
      </dgm:t>
    </dgm:pt>
    <dgm:pt modelId="{3ACDFBAB-64FC-4264-90A8-316E171F2100}" type="pres">
      <dgm:prSet presAssocID="{8640149C-5DF6-4BDB-B1C4-132632F0F31D}" presName="gear3srcNode" presStyleLbl="node1" presStyleIdx="2" presStyleCnt="3"/>
      <dgm:spPr/>
      <dgm:t>
        <a:bodyPr/>
        <a:lstStyle/>
        <a:p>
          <a:endParaRPr lang="pt-PT"/>
        </a:p>
      </dgm:t>
    </dgm:pt>
    <dgm:pt modelId="{B050126A-12A6-49E9-8262-6E862CD4D8D2}" type="pres">
      <dgm:prSet presAssocID="{8640149C-5DF6-4BDB-B1C4-132632F0F31D}" presName="gear3dstNode" presStyleLbl="node1" presStyleIdx="2" presStyleCnt="3"/>
      <dgm:spPr/>
      <dgm:t>
        <a:bodyPr/>
        <a:lstStyle/>
        <a:p>
          <a:endParaRPr lang="pt-PT"/>
        </a:p>
      </dgm:t>
    </dgm:pt>
    <dgm:pt modelId="{3DEB2316-3454-4857-A796-D2D089B30CD1}" type="pres">
      <dgm:prSet presAssocID="{B01DFE20-77D2-403E-9190-584643D55419}" presName="connector1" presStyleLbl="sibTrans2D1" presStyleIdx="0" presStyleCnt="3"/>
      <dgm:spPr/>
      <dgm:t>
        <a:bodyPr/>
        <a:lstStyle/>
        <a:p>
          <a:endParaRPr lang="pt-PT"/>
        </a:p>
      </dgm:t>
    </dgm:pt>
    <dgm:pt modelId="{14F3055D-D3EB-4D03-BFBA-772DD84092AD}" type="pres">
      <dgm:prSet presAssocID="{4B1F8821-46D1-48FC-B2AF-48215AB7A09F}" presName="connector2" presStyleLbl="sibTrans2D1" presStyleIdx="1" presStyleCnt="3"/>
      <dgm:spPr/>
      <dgm:t>
        <a:bodyPr/>
        <a:lstStyle/>
        <a:p>
          <a:endParaRPr lang="pt-PT"/>
        </a:p>
      </dgm:t>
    </dgm:pt>
    <dgm:pt modelId="{5D0458E8-572D-4C57-8D96-0FFD9609B5E2}" type="pres">
      <dgm:prSet presAssocID="{DE2F2F5F-A204-4A02-B1E2-2094230AD00B}" presName="connector3" presStyleLbl="sibTrans2D1" presStyleIdx="2" presStyleCnt="3"/>
      <dgm:spPr/>
      <dgm:t>
        <a:bodyPr/>
        <a:lstStyle/>
        <a:p>
          <a:endParaRPr lang="pt-PT"/>
        </a:p>
      </dgm:t>
    </dgm:pt>
  </dgm:ptLst>
  <dgm:cxnLst>
    <dgm:cxn modelId="{D80924A3-3A40-4E93-9580-48A607A61B4B}" type="presOf" srcId="{240FB4FE-3704-4821-BEAE-7B514AF9411B}" destId="{8B9F4ADF-1155-45E0-BDAD-439308375BC6}" srcOrd="0" destOrd="0" presId="urn:microsoft.com/office/officeart/2005/8/layout/gear1"/>
    <dgm:cxn modelId="{0B576F40-4E30-4D68-B595-6C8FF0CC1C81}" type="presOf" srcId="{240FB4FE-3704-4821-BEAE-7B514AF9411B}" destId="{0F2A6903-B327-4FD5-9E46-A9619DFD97B2}" srcOrd="1" destOrd="0" presId="urn:microsoft.com/office/officeart/2005/8/layout/gear1"/>
    <dgm:cxn modelId="{B34ACE3F-07AE-4201-A5E1-AF4FF463C094}" type="presOf" srcId="{8640149C-5DF6-4BDB-B1C4-132632F0F31D}" destId="{3ACDFBAB-64FC-4264-90A8-316E171F2100}" srcOrd="2" destOrd="0" presId="urn:microsoft.com/office/officeart/2005/8/layout/gear1"/>
    <dgm:cxn modelId="{7BC8F84F-B2F9-44C7-8298-728D35593E03}" type="presOf" srcId="{A0566315-8E7E-47A0-A459-8DC9B10BBB97}" destId="{196F76DF-8556-4A1B-9CFB-1511FCD6520F}" srcOrd="1" destOrd="0" presId="urn:microsoft.com/office/officeart/2005/8/layout/gear1"/>
    <dgm:cxn modelId="{50D8D227-1BF9-4270-B917-8387385535A5}" type="presOf" srcId="{8640149C-5DF6-4BDB-B1C4-132632F0F31D}" destId="{B050126A-12A6-49E9-8262-6E862CD4D8D2}" srcOrd="3" destOrd="0" presId="urn:microsoft.com/office/officeart/2005/8/layout/gear1"/>
    <dgm:cxn modelId="{2C7BC5CE-FA8E-4AA9-9280-354A974F3899}" type="presOf" srcId="{8640149C-5DF6-4BDB-B1C4-132632F0F31D}" destId="{3FDEC9BF-3E0E-4D17-94E5-07E4DDE07B03}" srcOrd="1" destOrd="0" presId="urn:microsoft.com/office/officeart/2005/8/layout/gear1"/>
    <dgm:cxn modelId="{653170FA-42EF-41D6-8489-A9EC48956241}" type="presOf" srcId="{8640149C-5DF6-4BDB-B1C4-132632F0F31D}" destId="{9F646CF2-A1BE-43A5-ADF9-E10226B82A1E}" srcOrd="0" destOrd="0" presId="urn:microsoft.com/office/officeart/2005/8/layout/gear1"/>
    <dgm:cxn modelId="{54F824A3-B70C-403F-946A-E6F0128F61CF}" srcId="{1E955B5C-6DC4-4305-838D-F62198372774}" destId="{8640149C-5DF6-4BDB-B1C4-132632F0F31D}" srcOrd="2" destOrd="0" parTransId="{AD784364-2A9B-44DC-AF79-C22B712FE845}" sibTransId="{DE2F2F5F-A204-4A02-B1E2-2094230AD00B}"/>
    <dgm:cxn modelId="{81020BE2-E499-413A-82E8-0A98AC5550BC}" srcId="{1E955B5C-6DC4-4305-838D-F62198372774}" destId="{A0566315-8E7E-47A0-A459-8DC9B10BBB97}" srcOrd="1" destOrd="0" parTransId="{79FC537D-7CCE-49C8-AF8E-42E82192BA18}" sibTransId="{4B1F8821-46D1-48FC-B2AF-48215AB7A09F}"/>
    <dgm:cxn modelId="{18AEAB29-2D3E-4DA7-AB93-867CAA3EF6F7}" type="presOf" srcId="{1E955B5C-6DC4-4305-838D-F62198372774}" destId="{308B359B-C063-4713-AA35-1BE2B1269854}" srcOrd="0" destOrd="0" presId="urn:microsoft.com/office/officeart/2005/8/layout/gear1"/>
    <dgm:cxn modelId="{F710ACA9-9CF9-4877-8513-60E23FFFF570}" srcId="{1E955B5C-6DC4-4305-838D-F62198372774}" destId="{240FB4FE-3704-4821-BEAE-7B514AF9411B}" srcOrd="0" destOrd="0" parTransId="{EBC296C5-68F4-448E-B1C7-E38A801EC6EC}" sibTransId="{B01DFE20-77D2-403E-9190-584643D55419}"/>
    <dgm:cxn modelId="{5415BDB4-3F3C-45EC-96A4-B43952DBCF88}" type="presOf" srcId="{A0566315-8E7E-47A0-A459-8DC9B10BBB97}" destId="{6555D7DB-A7DD-4DFE-9AD0-1A55DBD42595}" srcOrd="0" destOrd="0" presId="urn:microsoft.com/office/officeart/2005/8/layout/gear1"/>
    <dgm:cxn modelId="{DA40E32B-8402-4F4D-9BAC-8FF08881E07D}" type="presOf" srcId="{A0566315-8E7E-47A0-A459-8DC9B10BBB97}" destId="{74874118-0928-41A0-8BA9-F723C5FBC8CB}" srcOrd="2" destOrd="0" presId="urn:microsoft.com/office/officeart/2005/8/layout/gear1"/>
    <dgm:cxn modelId="{77D506B1-11D4-4BD2-95D0-CD6C1B8A5A3C}" type="presOf" srcId="{240FB4FE-3704-4821-BEAE-7B514AF9411B}" destId="{BF33B624-F5D4-4F1B-9E29-BB7D98F8B8BC}" srcOrd="2" destOrd="0" presId="urn:microsoft.com/office/officeart/2005/8/layout/gear1"/>
    <dgm:cxn modelId="{922389CC-3775-4A46-85D2-18D48FB50C74}" type="presOf" srcId="{4B1F8821-46D1-48FC-B2AF-48215AB7A09F}" destId="{14F3055D-D3EB-4D03-BFBA-772DD84092AD}" srcOrd="0" destOrd="0" presId="urn:microsoft.com/office/officeart/2005/8/layout/gear1"/>
    <dgm:cxn modelId="{7C157C50-A779-4EB8-9339-FC847659DB0A}" type="presOf" srcId="{DE2F2F5F-A204-4A02-B1E2-2094230AD00B}" destId="{5D0458E8-572D-4C57-8D96-0FFD9609B5E2}" srcOrd="0" destOrd="0" presId="urn:microsoft.com/office/officeart/2005/8/layout/gear1"/>
    <dgm:cxn modelId="{93C41320-8489-4A7D-BBCC-2ABA58F4E312}" type="presOf" srcId="{B01DFE20-77D2-403E-9190-584643D55419}" destId="{3DEB2316-3454-4857-A796-D2D089B30CD1}" srcOrd="0" destOrd="0" presId="urn:microsoft.com/office/officeart/2005/8/layout/gear1"/>
    <dgm:cxn modelId="{66D36832-00E4-406D-B0C3-03F7A7E3A8BC}" type="presParOf" srcId="{308B359B-C063-4713-AA35-1BE2B1269854}" destId="{8B9F4ADF-1155-45E0-BDAD-439308375BC6}" srcOrd="0" destOrd="0" presId="urn:microsoft.com/office/officeart/2005/8/layout/gear1"/>
    <dgm:cxn modelId="{1FEA78E6-89D0-4BD7-8820-6DC9D257E2ED}" type="presParOf" srcId="{308B359B-C063-4713-AA35-1BE2B1269854}" destId="{0F2A6903-B327-4FD5-9E46-A9619DFD97B2}" srcOrd="1" destOrd="0" presId="urn:microsoft.com/office/officeart/2005/8/layout/gear1"/>
    <dgm:cxn modelId="{DF8FD8F2-F30E-44F6-A6C7-FBC231EBD78E}" type="presParOf" srcId="{308B359B-C063-4713-AA35-1BE2B1269854}" destId="{BF33B624-F5D4-4F1B-9E29-BB7D98F8B8BC}" srcOrd="2" destOrd="0" presId="urn:microsoft.com/office/officeart/2005/8/layout/gear1"/>
    <dgm:cxn modelId="{68C421FE-E2FE-46D5-B00A-241EF1BC5B13}" type="presParOf" srcId="{308B359B-C063-4713-AA35-1BE2B1269854}" destId="{6555D7DB-A7DD-4DFE-9AD0-1A55DBD42595}" srcOrd="3" destOrd="0" presId="urn:microsoft.com/office/officeart/2005/8/layout/gear1"/>
    <dgm:cxn modelId="{601DCF76-0FF3-45DB-A561-455CB2289818}" type="presParOf" srcId="{308B359B-C063-4713-AA35-1BE2B1269854}" destId="{196F76DF-8556-4A1B-9CFB-1511FCD6520F}" srcOrd="4" destOrd="0" presId="urn:microsoft.com/office/officeart/2005/8/layout/gear1"/>
    <dgm:cxn modelId="{D748F5BC-802D-48ED-B9AB-667E97533551}" type="presParOf" srcId="{308B359B-C063-4713-AA35-1BE2B1269854}" destId="{74874118-0928-41A0-8BA9-F723C5FBC8CB}" srcOrd="5" destOrd="0" presId="urn:microsoft.com/office/officeart/2005/8/layout/gear1"/>
    <dgm:cxn modelId="{00E1186A-C622-4F13-AE87-250EC082B4D2}" type="presParOf" srcId="{308B359B-C063-4713-AA35-1BE2B1269854}" destId="{9F646CF2-A1BE-43A5-ADF9-E10226B82A1E}" srcOrd="6" destOrd="0" presId="urn:microsoft.com/office/officeart/2005/8/layout/gear1"/>
    <dgm:cxn modelId="{C6C9E1C0-E8D0-43E1-BD68-6C0C8B72B493}" type="presParOf" srcId="{308B359B-C063-4713-AA35-1BE2B1269854}" destId="{3FDEC9BF-3E0E-4D17-94E5-07E4DDE07B03}" srcOrd="7" destOrd="0" presId="urn:microsoft.com/office/officeart/2005/8/layout/gear1"/>
    <dgm:cxn modelId="{C9FB1661-006E-4AEE-9FF0-0492677A39A0}" type="presParOf" srcId="{308B359B-C063-4713-AA35-1BE2B1269854}" destId="{3ACDFBAB-64FC-4264-90A8-316E171F2100}" srcOrd="8" destOrd="0" presId="urn:microsoft.com/office/officeart/2005/8/layout/gear1"/>
    <dgm:cxn modelId="{C88896A0-832B-466D-989C-43ACD257FA28}" type="presParOf" srcId="{308B359B-C063-4713-AA35-1BE2B1269854}" destId="{B050126A-12A6-49E9-8262-6E862CD4D8D2}" srcOrd="9" destOrd="0" presId="urn:microsoft.com/office/officeart/2005/8/layout/gear1"/>
    <dgm:cxn modelId="{3A17EBCA-1F4D-4825-AB94-7FF1D12AB24C}" type="presParOf" srcId="{308B359B-C063-4713-AA35-1BE2B1269854}" destId="{3DEB2316-3454-4857-A796-D2D089B30CD1}" srcOrd="10" destOrd="0" presId="urn:microsoft.com/office/officeart/2005/8/layout/gear1"/>
    <dgm:cxn modelId="{9DC15E90-CE39-4D4F-8223-13D97BD37606}" type="presParOf" srcId="{308B359B-C063-4713-AA35-1BE2B1269854}" destId="{14F3055D-D3EB-4D03-BFBA-772DD84092AD}" srcOrd="11" destOrd="0" presId="urn:microsoft.com/office/officeart/2005/8/layout/gear1"/>
    <dgm:cxn modelId="{E0FB65B1-FAB5-4CBD-9DA9-1A6FF3211E01}" type="presParOf" srcId="{308B359B-C063-4713-AA35-1BE2B1269854}" destId="{5D0458E8-572D-4C57-8D96-0FFD9609B5E2}" srcOrd="12" destOrd="0" presId="urn:microsoft.com/office/officeart/2005/8/layout/gear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188C6FF-7962-4008-8416-74A20E9EE976}">
      <dsp:nvSpPr>
        <dsp:cNvPr id="0" name=""/>
        <dsp:cNvSpPr/>
      </dsp:nvSpPr>
      <dsp:spPr>
        <a:xfrm>
          <a:off x="2561012" y="-145429"/>
          <a:ext cx="1364714" cy="887064"/>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pt-PT" sz="1400" b="1" kern="1200" dirty="0" smtClean="0"/>
            <a:t>digital</a:t>
          </a:r>
          <a:endParaRPr lang="pt-PT" sz="1400" b="1" kern="1200" dirty="0"/>
        </a:p>
      </dsp:txBody>
      <dsp:txXfrm>
        <a:off x="2561012" y="-145429"/>
        <a:ext cx="1364714" cy="887064"/>
      </dsp:txXfrm>
    </dsp:sp>
    <dsp:sp modelId="{9A50D952-CB44-4F59-A8A7-1735F8ED18C6}">
      <dsp:nvSpPr>
        <dsp:cNvPr id="0" name=""/>
        <dsp:cNvSpPr/>
      </dsp:nvSpPr>
      <dsp:spPr>
        <a:xfrm>
          <a:off x="1223549" y="298102"/>
          <a:ext cx="4039640" cy="4039640"/>
        </a:xfrm>
        <a:custGeom>
          <a:avLst/>
          <a:gdLst/>
          <a:ahLst/>
          <a:cxnLst/>
          <a:rect l="0" t="0" r="0" b="0"/>
          <a:pathLst>
            <a:path>
              <a:moveTo>
                <a:pt x="2703430" y="119201"/>
              </a:moveTo>
              <a:arcTo wR="2019820" hR="2019820" stAng="17386951" swAng="221989"/>
            </a:path>
          </a:pathLst>
        </a:custGeom>
        <a:noFill/>
        <a:ln w="9525" cap="flat" cmpd="sng" algn="ctr">
          <a:solidFill>
            <a:schemeClr val="accent2">
              <a:hueOff val="0"/>
              <a:satOff val="0"/>
              <a:lumOff val="0"/>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6F89CC28-411F-4DD4-A3C7-4B08CF850B13}">
      <dsp:nvSpPr>
        <dsp:cNvPr id="0" name=""/>
        <dsp:cNvSpPr/>
      </dsp:nvSpPr>
      <dsp:spPr>
        <a:xfrm>
          <a:off x="4019620" y="465909"/>
          <a:ext cx="1303955" cy="847571"/>
        </a:xfrm>
        <a:prstGeom prst="roundRect">
          <a:avLst/>
        </a:prstGeom>
        <a:gradFill rotWithShape="0">
          <a:gsLst>
            <a:gs pos="0">
              <a:schemeClr val="accent2">
                <a:hueOff val="668788"/>
                <a:satOff val="-834"/>
                <a:lumOff val="196"/>
                <a:alphaOff val="0"/>
                <a:shade val="51000"/>
                <a:satMod val="130000"/>
              </a:schemeClr>
            </a:gs>
            <a:gs pos="80000">
              <a:schemeClr val="accent2">
                <a:hueOff val="668788"/>
                <a:satOff val="-834"/>
                <a:lumOff val="196"/>
                <a:alphaOff val="0"/>
                <a:shade val="93000"/>
                <a:satMod val="130000"/>
              </a:schemeClr>
            </a:gs>
            <a:gs pos="100000">
              <a:schemeClr val="accent2">
                <a:hueOff val="668788"/>
                <a:satOff val="-834"/>
                <a:lumOff val="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pt-PT" sz="1400" b="1" kern="1200" dirty="0" smtClean="0"/>
            <a:t>científica</a:t>
          </a:r>
          <a:endParaRPr lang="pt-PT" sz="1400" b="1" kern="1200" dirty="0"/>
        </a:p>
      </dsp:txBody>
      <dsp:txXfrm>
        <a:off x="4019620" y="465909"/>
        <a:ext cx="1303955" cy="847571"/>
      </dsp:txXfrm>
    </dsp:sp>
    <dsp:sp modelId="{F0E3E444-10EC-4101-980E-13474F6A0692}">
      <dsp:nvSpPr>
        <dsp:cNvPr id="0" name=""/>
        <dsp:cNvSpPr/>
      </dsp:nvSpPr>
      <dsp:spPr>
        <a:xfrm>
          <a:off x="1223549" y="298102"/>
          <a:ext cx="4039640" cy="4039640"/>
        </a:xfrm>
        <a:custGeom>
          <a:avLst/>
          <a:gdLst/>
          <a:ahLst/>
          <a:cxnLst/>
          <a:rect l="0" t="0" r="0" b="0"/>
          <a:pathLst>
            <a:path>
              <a:moveTo>
                <a:pt x="3775206" y="1020672"/>
              </a:moveTo>
              <a:arcTo wR="2019820" hR="2019820" stAng="19821115" swAng="1021195"/>
            </a:path>
          </a:pathLst>
        </a:custGeom>
        <a:noFill/>
        <a:ln w="9525" cap="flat" cmpd="sng" algn="ctr">
          <a:solidFill>
            <a:schemeClr val="accent2">
              <a:hueOff val="668788"/>
              <a:satOff val="-834"/>
              <a:lumOff val="196"/>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94BB37FD-972B-4FFD-ADD1-7700C7329AFC}">
      <dsp:nvSpPr>
        <dsp:cNvPr id="0" name=""/>
        <dsp:cNvSpPr/>
      </dsp:nvSpPr>
      <dsp:spPr>
        <a:xfrm>
          <a:off x="4592995" y="1882296"/>
          <a:ext cx="1340389" cy="871253"/>
        </a:xfrm>
        <a:prstGeom prst="roundRect">
          <a:avLst/>
        </a:prstGeom>
        <a:gradFill rotWithShape="0">
          <a:gsLst>
            <a:gs pos="0">
              <a:schemeClr val="accent2">
                <a:hueOff val="1337577"/>
                <a:satOff val="-1668"/>
                <a:lumOff val="392"/>
                <a:alphaOff val="0"/>
                <a:shade val="51000"/>
                <a:satMod val="130000"/>
              </a:schemeClr>
            </a:gs>
            <a:gs pos="80000">
              <a:schemeClr val="accent2">
                <a:hueOff val="1337577"/>
                <a:satOff val="-1668"/>
                <a:lumOff val="392"/>
                <a:alphaOff val="0"/>
                <a:shade val="93000"/>
                <a:satMod val="130000"/>
              </a:schemeClr>
            </a:gs>
            <a:gs pos="100000">
              <a:schemeClr val="accent2">
                <a:hueOff val="1337577"/>
                <a:satOff val="-1668"/>
                <a:lumOff val="39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pt-PT" sz="1400" b="1" kern="1200" dirty="0" smtClean="0"/>
            <a:t>económica</a:t>
          </a:r>
          <a:endParaRPr lang="pt-PT" sz="1400" b="1" kern="1200" dirty="0"/>
        </a:p>
      </dsp:txBody>
      <dsp:txXfrm>
        <a:off x="4592995" y="1882296"/>
        <a:ext cx="1340389" cy="871253"/>
      </dsp:txXfrm>
    </dsp:sp>
    <dsp:sp modelId="{353C5D04-4C14-4195-B93B-86D0AAE88516}">
      <dsp:nvSpPr>
        <dsp:cNvPr id="0" name=""/>
        <dsp:cNvSpPr/>
      </dsp:nvSpPr>
      <dsp:spPr>
        <a:xfrm>
          <a:off x="1223549" y="298102"/>
          <a:ext cx="4039640" cy="4039640"/>
        </a:xfrm>
        <a:custGeom>
          <a:avLst/>
          <a:gdLst/>
          <a:ahLst/>
          <a:cxnLst/>
          <a:rect l="0" t="0" r="0" b="0"/>
          <a:pathLst>
            <a:path>
              <a:moveTo>
                <a:pt x="3990709" y="2461714"/>
              </a:moveTo>
              <a:arcTo wR="2019820" hR="2019820" stAng="758239" swAng="1075610"/>
            </a:path>
          </a:pathLst>
        </a:custGeom>
        <a:noFill/>
        <a:ln w="9525" cap="flat" cmpd="sng" algn="ctr">
          <a:solidFill>
            <a:schemeClr val="accent2">
              <a:hueOff val="1337577"/>
              <a:satOff val="-1668"/>
              <a:lumOff val="392"/>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56C3F81D-196F-47B9-9401-D3B8B4B2B3A1}">
      <dsp:nvSpPr>
        <dsp:cNvPr id="0" name=""/>
        <dsp:cNvSpPr/>
      </dsp:nvSpPr>
      <dsp:spPr>
        <a:xfrm>
          <a:off x="4062946" y="3350531"/>
          <a:ext cx="1217304" cy="791241"/>
        </a:xfrm>
        <a:prstGeom prst="roundRect">
          <a:avLst/>
        </a:prstGeom>
        <a:gradFill rotWithShape="0">
          <a:gsLst>
            <a:gs pos="0">
              <a:schemeClr val="accent2">
                <a:hueOff val="2006365"/>
                <a:satOff val="-2502"/>
                <a:lumOff val="588"/>
                <a:alphaOff val="0"/>
                <a:shade val="51000"/>
                <a:satMod val="130000"/>
              </a:schemeClr>
            </a:gs>
            <a:gs pos="80000">
              <a:schemeClr val="accent2">
                <a:hueOff val="2006365"/>
                <a:satOff val="-2502"/>
                <a:lumOff val="588"/>
                <a:alphaOff val="0"/>
                <a:shade val="93000"/>
                <a:satMod val="130000"/>
              </a:schemeClr>
            </a:gs>
            <a:gs pos="100000">
              <a:schemeClr val="accent2">
                <a:hueOff val="2006365"/>
                <a:satOff val="-2502"/>
                <a:lumOff val="58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pt-PT" sz="1400" b="1" kern="1200" dirty="0" smtClean="0"/>
            <a:t>tecnológica</a:t>
          </a:r>
          <a:endParaRPr lang="pt-PT" sz="1400" b="1" kern="1200" dirty="0"/>
        </a:p>
      </dsp:txBody>
      <dsp:txXfrm>
        <a:off x="4062946" y="3350531"/>
        <a:ext cx="1217304" cy="791241"/>
      </dsp:txXfrm>
    </dsp:sp>
    <dsp:sp modelId="{D3159AD2-211E-4820-AC0D-04CCEB50EE1B}">
      <dsp:nvSpPr>
        <dsp:cNvPr id="0" name=""/>
        <dsp:cNvSpPr/>
      </dsp:nvSpPr>
      <dsp:spPr>
        <a:xfrm>
          <a:off x="1223549" y="298102"/>
          <a:ext cx="4039640" cy="4039640"/>
        </a:xfrm>
        <a:custGeom>
          <a:avLst/>
          <a:gdLst/>
          <a:ahLst/>
          <a:cxnLst/>
          <a:rect l="0" t="0" r="0" b="0"/>
          <a:pathLst>
            <a:path>
              <a:moveTo>
                <a:pt x="2885733" y="3844613"/>
              </a:moveTo>
              <a:arcTo wR="2019820" hR="2019820" stAng="3876865" swAng="366803"/>
            </a:path>
          </a:pathLst>
        </a:custGeom>
        <a:noFill/>
        <a:ln w="9525" cap="flat" cmpd="sng" algn="ctr">
          <a:solidFill>
            <a:schemeClr val="accent2">
              <a:hueOff val="2006365"/>
              <a:satOff val="-2502"/>
              <a:lumOff val="588"/>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EB0CE8DB-4520-4DAD-96F1-320C369219CA}">
      <dsp:nvSpPr>
        <dsp:cNvPr id="0" name=""/>
        <dsp:cNvSpPr/>
      </dsp:nvSpPr>
      <dsp:spPr>
        <a:xfrm>
          <a:off x="2578790" y="3905770"/>
          <a:ext cx="1329158" cy="863947"/>
        </a:xfrm>
        <a:prstGeom prst="roundRect">
          <a:avLst/>
        </a:prstGeom>
        <a:gradFill rotWithShape="0">
          <a:gsLst>
            <a:gs pos="0">
              <a:schemeClr val="accent2">
                <a:hueOff val="2675154"/>
                <a:satOff val="-3337"/>
                <a:lumOff val="785"/>
                <a:alphaOff val="0"/>
                <a:shade val="51000"/>
                <a:satMod val="130000"/>
              </a:schemeClr>
            </a:gs>
            <a:gs pos="80000">
              <a:schemeClr val="accent2">
                <a:hueOff val="2675154"/>
                <a:satOff val="-3337"/>
                <a:lumOff val="785"/>
                <a:alphaOff val="0"/>
                <a:shade val="93000"/>
                <a:satMod val="130000"/>
              </a:schemeClr>
            </a:gs>
            <a:gs pos="100000">
              <a:schemeClr val="accent2">
                <a:hueOff val="2675154"/>
                <a:satOff val="-3337"/>
                <a:lumOff val="78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pt-PT" sz="1400" b="1" kern="1200" dirty="0" smtClean="0"/>
            <a:t>visual</a:t>
          </a:r>
          <a:endParaRPr lang="pt-PT" sz="1400" b="1" kern="1200" dirty="0"/>
        </a:p>
      </dsp:txBody>
      <dsp:txXfrm>
        <a:off x="2578790" y="3905770"/>
        <a:ext cx="1329158" cy="863947"/>
      </dsp:txXfrm>
    </dsp:sp>
    <dsp:sp modelId="{5297DA32-AB36-4F9D-9C97-FF6BE3ED087A}">
      <dsp:nvSpPr>
        <dsp:cNvPr id="0" name=""/>
        <dsp:cNvSpPr/>
      </dsp:nvSpPr>
      <dsp:spPr>
        <a:xfrm>
          <a:off x="1223549" y="298102"/>
          <a:ext cx="4039640" cy="4039640"/>
        </a:xfrm>
        <a:custGeom>
          <a:avLst/>
          <a:gdLst/>
          <a:ahLst/>
          <a:cxnLst/>
          <a:rect l="0" t="0" r="0" b="0"/>
          <a:pathLst>
            <a:path>
              <a:moveTo>
                <a:pt x="1353748" y="3926656"/>
              </a:moveTo>
              <a:arcTo wR="2019820" hR="2019820" stAng="6555281" swAng="263748"/>
            </a:path>
          </a:pathLst>
        </a:custGeom>
        <a:noFill/>
        <a:ln w="9525" cap="flat" cmpd="sng" algn="ctr">
          <a:solidFill>
            <a:schemeClr val="accent2">
              <a:hueOff val="2675154"/>
              <a:satOff val="-3337"/>
              <a:lumOff val="785"/>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CCF4D0AD-39BB-41C8-BF44-C3A0C22A1476}">
      <dsp:nvSpPr>
        <dsp:cNvPr id="0" name=""/>
        <dsp:cNvSpPr/>
      </dsp:nvSpPr>
      <dsp:spPr>
        <a:xfrm>
          <a:off x="1166969" y="3324840"/>
          <a:ext cx="1296342" cy="842622"/>
        </a:xfrm>
        <a:prstGeom prst="roundRect">
          <a:avLst/>
        </a:prstGeom>
        <a:gradFill rotWithShape="0">
          <a:gsLst>
            <a:gs pos="0">
              <a:schemeClr val="accent2">
                <a:hueOff val="3343942"/>
                <a:satOff val="-4171"/>
                <a:lumOff val="981"/>
                <a:alphaOff val="0"/>
                <a:shade val="51000"/>
                <a:satMod val="130000"/>
              </a:schemeClr>
            </a:gs>
            <a:gs pos="80000">
              <a:schemeClr val="accent2">
                <a:hueOff val="3343942"/>
                <a:satOff val="-4171"/>
                <a:lumOff val="981"/>
                <a:alphaOff val="0"/>
                <a:shade val="93000"/>
                <a:satMod val="130000"/>
              </a:schemeClr>
            </a:gs>
            <a:gs pos="100000">
              <a:schemeClr val="accent2">
                <a:hueOff val="3343942"/>
                <a:satOff val="-4171"/>
                <a:lumOff val="98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pt-PT" sz="1400" b="1" kern="1200" dirty="0" smtClean="0"/>
            <a:t>informacional</a:t>
          </a:r>
          <a:endParaRPr lang="pt-PT" sz="1400" b="1" kern="1200" dirty="0"/>
        </a:p>
      </dsp:txBody>
      <dsp:txXfrm>
        <a:off x="1166969" y="3324840"/>
        <a:ext cx="1296342" cy="842622"/>
      </dsp:txXfrm>
    </dsp:sp>
    <dsp:sp modelId="{860A21F0-B71F-4D10-BE63-F232134CAF40}">
      <dsp:nvSpPr>
        <dsp:cNvPr id="0" name=""/>
        <dsp:cNvSpPr/>
      </dsp:nvSpPr>
      <dsp:spPr>
        <a:xfrm>
          <a:off x="1223549" y="298102"/>
          <a:ext cx="4039640" cy="4039640"/>
        </a:xfrm>
        <a:custGeom>
          <a:avLst/>
          <a:gdLst/>
          <a:ahLst/>
          <a:cxnLst/>
          <a:rect l="0" t="0" r="0" b="0"/>
          <a:pathLst>
            <a:path>
              <a:moveTo>
                <a:pt x="265776" y="3021321"/>
              </a:moveTo>
              <a:arcTo wR="2019820" hR="2019820" stAng="9016504" swAng="1045537"/>
            </a:path>
          </a:pathLst>
        </a:custGeom>
        <a:noFill/>
        <a:ln w="9525" cap="flat" cmpd="sng" algn="ctr">
          <a:solidFill>
            <a:schemeClr val="accent2">
              <a:hueOff val="3343942"/>
              <a:satOff val="-4171"/>
              <a:lumOff val="981"/>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7F27EA07-822B-439E-8F69-18AD62668D03}">
      <dsp:nvSpPr>
        <dsp:cNvPr id="0" name=""/>
        <dsp:cNvSpPr/>
      </dsp:nvSpPr>
      <dsp:spPr>
        <a:xfrm>
          <a:off x="570998" y="1893765"/>
          <a:ext cx="1305102" cy="848316"/>
        </a:xfrm>
        <a:prstGeom prst="roundRect">
          <a:avLst/>
        </a:prstGeom>
        <a:gradFill rotWithShape="0">
          <a:gsLst>
            <a:gs pos="0">
              <a:schemeClr val="accent2">
                <a:hueOff val="4012731"/>
                <a:satOff val="-5005"/>
                <a:lumOff val="1177"/>
                <a:alphaOff val="0"/>
                <a:shade val="51000"/>
                <a:satMod val="130000"/>
              </a:schemeClr>
            </a:gs>
            <a:gs pos="80000">
              <a:schemeClr val="accent2">
                <a:hueOff val="4012731"/>
                <a:satOff val="-5005"/>
                <a:lumOff val="1177"/>
                <a:alphaOff val="0"/>
                <a:shade val="93000"/>
                <a:satMod val="130000"/>
              </a:schemeClr>
            </a:gs>
            <a:gs pos="100000">
              <a:schemeClr val="accent2">
                <a:hueOff val="4012731"/>
                <a:satOff val="-5005"/>
                <a:lumOff val="117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pt-PT" sz="1400" b="1" kern="1200" dirty="0" smtClean="0"/>
            <a:t>multicultural</a:t>
          </a:r>
          <a:endParaRPr lang="pt-PT" sz="1400" b="1" kern="1200" dirty="0"/>
        </a:p>
      </dsp:txBody>
      <dsp:txXfrm>
        <a:off x="570998" y="1893765"/>
        <a:ext cx="1305102" cy="848316"/>
      </dsp:txXfrm>
    </dsp:sp>
    <dsp:sp modelId="{B733D5F3-6B96-48CC-8B24-DEC591CEA800}">
      <dsp:nvSpPr>
        <dsp:cNvPr id="0" name=""/>
        <dsp:cNvSpPr/>
      </dsp:nvSpPr>
      <dsp:spPr>
        <a:xfrm>
          <a:off x="1223549" y="298102"/>
          <a:ext cx="4039640" cy="4039640"/>
        </a:xfrm>
        <a:custGeom>
          <a:avLst/>
          <a:gdLst/>
          <a:ahLst/>
          <a:cxnLst/>
          <a:rect l="0" t="0" r="0" b="0"/>
          <a:pathLst>
            <a:path>
              <a:moveTo>
                <a:pt x="46383" y="1589447"/>
              </a:moveTo>
              <a:arcTo wR="2019820" hR="2019820" stAng="11538156" swAng="1065081"/>
            </a:path>
          </a:pathLst>
        </a:custGeom>
        <a:noFill/>
        <a:ln w="9525" cap="flat" cmpd="sng" algn="ctr">
          <a:solidFill>
            <a:schemeClr val="accent2">
              <a:hueOff val="4012731"/>
              <a:satOff val="-5005"/>
              <a:lumOff val="1177"/>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08968DE2-8042-4863-B3A8-94A6BACE9F5F}">
      <dsp:nvSpPr>
        <dsp:cNvPr id="0" name=""/>
        <dsp:cNvSpPr/>
      </dsp:nvSpPr>
      <dsp:spPr>
        <a:xfrm>
          <a:off x="1182567" y="478521"/>
          <a:ext cx="1265148" cy="822346"/>
        </a:xfrm>
        <a:prstGeom prst="roundRect">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pt-PT" sz="1400" b="1" kern="1200" dirty="0" smtClean="0"/>
            <a:t>consciência global</a:t>
          </a:r>
          <a:endParaRPr lang="pt-PT" sz="1400" b="1" kern="1200" dirty="0"/>
        </a:p>
      </dsp:txBody>
      <dsp:txXfrm>
        <a:off x="1182567" y="478521"/>
        <a:ext cx="1265148" cy="822346"/>
      </dsp:txXfrm>
    </dsp:sp>
    <dsp:sp modelId="{EBE57D11-D331-46BF-9656-1A01C62576A4}">
      <dsp:nvSpPr>
        <dsp:cNvPr id="0" name=""/>
        <dsp:cNvSpPr/>
      </dsp:nvSpPr>
      <dsp:spPr>
        <a:xfrm>
          <a:off x="1223549" y="298102"/>
          <a:ext cx="4039640" cy="4039640"/>
        </a:xfrm>
        <a:custGeom>
          <a:avLst/>
          <a:gdLst/>
          <a:ahLst/>
          <a:cxnLst/>
          <a:rect l="0" t="0" r="0" b="0"/>
          <a:pathLst>
            <a:path>
              <a:moveTo>
                <a:pt x="1186884" y="179741"/>
              </a:moveTo>
              <a:arcTo wR="2019820" hR="2019820" stAng="14738729" swAng="273792"/>
            </a:path>
          </a:pathLst>
        </a:custGeom>
        <a:noFill/>
        <a:ln w="9525" cap="flat" cmpd="sng" algn="ctr">
          <a:solidFill>
            <a:schemeClr val="accent2">
              <a:hueOff val="4681519"/>
              <a:satOff val="-5839"/>
              <a:lumOff val="1373"/>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30ACA1A-57C6-4D31-B69C-F892E1481008}">
      <dsp:nvSpPr>
        <dsp:cNvPr id="0" name=""/>
        <dsp:cNvSpPr/>
      </dsp:nvSpPr>
      <dsp:spPr>
        <a:xfrm>
          <a:off x="3616" y="681757"/>
          <a:ext cx="3162448" cy="3162448"/>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r>
            <a:rPr lang="pt-PT" sz="3500" kern="1200" dirty="0" err="1" smtClean="0"/>
            <a:t>Digitally</a:t>
          </a:r>
          <a:r>
            <a:rPr lang="pt-PT" sz="3500" kern="1200" dirty="0" smtClean="0"/>
            <a:t> </a:t>
          </a:r>
          <a:r>
            <a:rPr lang="pt-PT" sz="3500" kern="1200" dirty="0" err="1" smtClean="0"/>
            <a:t>Literate</a:t>
          </a:r>
          <a:endParaRPr lang="pt-PT" sz="3500" kern="1200" dirty="0"/>
        </a:p>
      </dsp:txBody>
      <dsp:txXfrm>
        <a:off x="3616" y="681757"/>
        <a:ext cx="3162448" cy="3162448"/>
      </dsp:txXfrm>
    </dsp:sp>
    <dsp:sp modelId="{895D4D84-1FF8-4550-B1AC-673021278833}">
      <dsp:nvSpPr>
        <dsp:cNvPr id="0" name=""/>
        <dsp:cNvSpPr/>
      </dsp:nvSpPr>
      <dsp:spPr>
        <a:xfrm>
          <a:off x="3640432" y="1674766"/>
          <a:ext cx="1005658" cy="1176430"/>
        </a:xfrm>
        <a:prstGeom prst="rightArrow">
          <a:avLst>
            <a:gd name="adj1" fmla="val 60000"/>
            <a:gd name="adj2" fmla="val 50000"/>
          </a:avLst>
        </a:prstGeom>
        <a:solidFill>
          <a:schemeClr val="bg2">
            <a:lumMod val="75000"/>
          </a:schemeClr>
        </a:soli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778000">
            <a:lnSpc>
              <a:spcPct val="90000"/>
            </a:lnSpc>
            <a:spcBef>
              <a:spcPct val="0"/>
            </a:spcBef>
            <a:spcAft>
              <a:spcPct val="35000"/>
            </a:spcAft>
          </a:pPr>
          <a:endParaRPr lang="pt-PT" sz="4000" kern="1200"/>
        </a:p>
      </dsp:txBody>
      <dsp:txXfrm>
        <a:off x="3640432" y="1674766"/>
        <a:ext cx="1005658" cy="1176430"/>
      </dsp:txXfrm>
    </dsp:sp>
    <dsp:sp modelId="{AEC1AC2B-E66C-4BF1-814A-26FF1DBEC4C6}">
      <dsp:nvSpPr>
        <dsp:cNvPr id="0" name=""/>
        <dsp:cNvSpPr/>
      </dsp:nvSpPr>
      <dsp:spPr>
        <a:xfrm>
          <a:off x="5063534" y="681757"/>
          <a:ext cx="3162448" cy="3162448"/>
        </a:xfrm>
        <a:prstGeom prst="ellipse">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r>
            <a:rPr lang="pt-PT" sz="3500" kern="1200" dirty="0" err="1" smtClean="0"/>
            <a:t>Knowledge-based</a:t>
          </a:r>
          <a:r>
            <a:rPr lang="pt-PT" sz="3500" kern="1200" dirty="0" smtClean="0"/>
            <a:t> </a:t>
          </a:r>
          <a:r>
            <a:rPr lang="pt-PT" sz="3500" kern="1200" dirty="0" err="1" smtClean="0"/>
            <a:t>Society</a:t>
          </a:r>
          <a:endParaRPr lang="pt-PT" sz="3500" kern="1200" dirty="0"/>
        </a:p>
      </dsp:txBody>
      <dsp:txXfrm>
        <a:off x="5063534" y="681757"/>
        <a:ext cx="3162448" cy="316244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53B975E-66F9-4BE7-B4F9-6D45788A85B1}">
      <dsp:nvSpPr>
        <dsp:cNvPr id="0" name=""/>
        <dsp:cNvSpPr/>
      </dsp:nvSpPr>
      <dsp:spPr>
        <a:xfrm>
          <a:off x="2077686" y="1029626"/>
          <a:ext cx="2565034" cy="2565034"/>
        </a:xfrm>
        <a:prstGeom prst="ellipse">
          <a:avLst/>
        </a:prstGeom>
        <a:solidFill>
          <a:schemeClr val="accent2">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pt-PT" sz="3200" b="0" kern="1200" dirty="0" smtClean="0"/>
            <a:t>Literacia Digital</a:t>
          </a:r>
          <a:endParaRPr lang="pt-PT" sz="3200" b="0" kern="1200" dirty="0"/>
        </a:p>
      </dsp:txBody>
      <dsp:txXfrm>
        <a:off x="2077686" y="1029626"/>
        <a:ext cx="2565034" cy="2565034"/>
      </dsp:txXfrm>
    </dsp:sp>
    <dsp:sp modelId="{247BEAC6-44FE-409E-BC97-B565609B2109}">
      <dsp:nvSpPr>
        <dsp:cNvPr id="0" name=""/>
        <dsp:cNvSpPr/>
      </dsp:nvSpPr>
      <dsp:spPr>
        <a:xfrm>
          <a:off x="2718945" y="457"/>
          <a:ext cx="1282517" cy="1282517"/>
        </a:xfrm>
        <a:prstGeom prst="ellipse">
          <a:avLst/>
        </a:prstGeom>
        <a:solidFill>
          <a:schemeClr val="accent3">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pt-PT" sz="1100" b="1" kern="1200" dirty="0" smtClean="0"/>
            <a:t>Criatividade</a:t>
          </a:r>
          <a:endParaRPr lang="pt-PT" sz="1100" b="1" kern="1200" dirty="0"/>
        </a:p>
      </dsp:txBody>
      <dsp:txXfrm>
        <a:off x="2718945" y="457"/>
        <a:ext cx="1282517" cy="1282517"/>
      </dsp:txXfrm>
    </dsp:sp>
    <dsp:sp modelId="{F7DFD3AC-4A26-47F0-AAE1-E24B5CC15EA9}">
      <dsp:nvSpPr>
        <dsp:cNvPr id="0" name=""/>
        <dsp:cNvSpPr/>
      </dsp:nvSpPr>
      <dsp:spPr>
        <a:xfrm>
          <a:off x="3900115" y="489714"/>
          <a:ext cx="1282517" cy="1282517"/>
        </a:xfrm>
        <a:prstGeom prst="ellipse">
          <a:avLst/>
        </a:prstGeom>
        <a:solidFill>
          <a:schemeClr val="accent4">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pt-PT" sz="1100" b="1" kern="1200" dirty="0" smtClean="0"/>
            <a:t>Pensamento crítico e avaliativo</a:t>
          </a:r>
          <a:endParaRPr lang="pt-PT" sz="1100" b="1" kern="1200" dirty="0"/>
        </a:p>
      </dsp:txBody>
      <dsp:txXfrm>
        <a:off x="3900115" y="489714"/>
        <a:ext cx="1282517" cy="1282517"/>
      </dsp:txXfrm>
    </dsp:sp>
    <dsp:sp modelId="{26449178-8D50-4BD1-BEE5-9490F3077208}">
      <dsp:nvSpPr>
        <dsp:cNvPr id="0" name=""/>
        <dsp:cNvSpPr/>
      </dsp:nvSpPr>
      <dsp:spPr>
        <a:xfrm>
          <a:off x="4389372" y="1670885"/>
          <a:ext cx="1282517" cy="1282517"/>
        </a:xfrm>
        <a:prstGeom prst="ellipse">
          <a:avLst/>
        </a:prstGeom>
        <a:solidFill>
          <a:schemeClr val="accent5">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pt-PT" sz="1100" b="1" kern="1200" dirty="0" smtClean="0"/>
            <a:t>Compreensão cultural e social</a:t>
          </a:r>
          <a:endParaRPr lang="pt-PT" sz="1100" b="1" kern="1200" dirty="0"/>
        </a:p>
      </dsp:txBody>
      <dsp:txXfrm>
        <a:off x="4389372" y="1670885"/>
        <a:ext cx="1282517" cy="1282517"/>
      </dsp:txXfrm>
    </dsp:sp>
    <dsp:sp modelId="{CA278C2F-1FCF-439A-9F1A-1CFEC0BE0760}">
      <dsp:nvSpPr>
        <dsp:cNvPr id="0" name=""/>
        <dsp:cNvSpPr/>
      </dsp:nvSpPr>
      <dsp:spPr>
        <a:xfrm>
          <a:off x="3900115" y="2852055"/>
          <a:ext cx="1282517" cy="1282517"/>
        </a:xfrm>
        <a:prstGeom prst="ellipse">
          <a:avLst/>
        </a:prstGeom>
        <a:solidFill>
          <a:schemeClr val="accent6">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pt-PT" sz="1100" b="1" kern="1200" dirty="0" smtClean="0"/>
            <a:t>Colaboração</a:t>
          </a:r>
          <a:endParaRPr lang="pt-PT" sz="1100" b="1" kern="1200" dirty="0"/>
        </a:p>
      </dsp:txBody>
      <dsp:txXfrm>
        <a:off x="3900115" y="2852055"/>
        <a:ext cx="1282517" cy="1282517"/>
      </dsp:txXfrm>
    </dsp:sp>
    <dsp:sp modelId="{DE6C00FD-E4DA-47B7-A849-A19094ECC418}">
      <dsp:nvSpPr>
        <dsp:cNvPr id="0" name=""/>
        <dsp:cNvSpPr/>
      </dsp:nvSpPr>
      <dsp:spPr>
        <a:xfrm>
          <a:off x="2718945" y="3341312"/>
          <a:ext cx="1282517" cy="1282517"/>
        </a:xfrm>
        <a:prstGeom prst="ellipse">
          <a:avLst/>
        </a:prstGeom>
        <a:solidFill>
          <a:schemeClr val="accent2">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pt-PT" sz="1100" b="1" kern="1200" dirty="0" smtClean="0"/>
            <a:t>Capacidade de pesquisar e selecionar informação</a:t>
          </a:r>
          <a:endParaRPr lang="pt-PT" sz="1100" b="1" kern="1200" dirty="0"/>
        </a:p>
      </dsp:txBody>
      <dsp:txXfrm>
        <a:off x="2718945" y="3341312"/>
        <a:ext cx="1282517" cy="1282517"/>
      </dsp:txXfrm>
    </dsp:sp>
    <dsp:sp modelId="{D550DAE1-1825-4EAB-9376-F920458709A6}">
      <dsp:nvSpPr>
        <dsp:cNvPr id="0" name=""/>
        <dsp:cNvSpPr/>
      </dsp:nvSpPr>
      <dsp:spPr>
        <a:xfrm>
          <a:off x="1537774" y="2852055"/>
          <a:ext cx="1282517" cy="1282517"/>
        </a:xfrm>
        <a:prstGeom prst="ellipse">
          <a:avLst/>
        </a:prstGeom>
        <a:solidFill>
          <a:schemeClr val="accent3">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pt-PT" sz="1100" b="1" kern="1200" dirty="0" smtClean="0"/>
            <a:t>Comunicar de forma efetiva</a:t>
          </a:r>
          <a:endParaRPr lang="pt-PT" sz="1100" b="1" kern="1200" dirty="0"/>
        </a:p>
      </dsp:txBody>
      <dsp:txXfrm>
        <a:off x="1537774" y="2852055"/>
        <a:ext cx="1282517" cy="1282517"/>
      </dsp:txXfrm>
    </dsp:sp>
    <dsp:sp modelId="{300D807C-6ECC-4A53-A4CF-1C23918FA671}">
      <dsp:nvSpPr>
        <dsp:cNvPr id="0" name=""/>
        <dsp:cNvSpPr/>
      </dsp:nvSpPr>
      <dsp:spPr>
        <a:xfrm>
          <a:off x="1048517" y="1670885"/>
          <a:ext cx="1282517" cy="1282517"/>
        </a:xfrm>
        <a:prstGeom prst="ellipse">
          <a:avLst/>
        </a:prstGeom>
        <a:solidFill>
          <a:schemeClr val="accent4">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pt-PT" sz="1100" b="1" kern="1200" dirty="0" err="1" smtClean="0"/>
            <a:t>E-segurança</a:t>
          </a:r>
          <a:endParaRPr lang="pt-PT" sz="1100" b="1" kern="1200" dirty="0"/>
        </a:p>
      </dsp:txBody>
      <dsp:txXfrm>
        <a:off x="1048517" y="1670885"/>
        <a:ext cx="1282517" cy="1282517"/>
      </dsp:txXfrm>
    </dsp:sp>
    <dsp:sp modelId="{83E8BB32-6869-42C6-B6CD-6811B2333DE5}">
      <dsp:nvSpPr>
        <dsp:cNvPr id="0" name=""/>
        <dsp:cNvSpPr/>
      </dsp:nvSpPr>
      <dsp:spPr>
        <a:xfrm>
          <a:off x="1537774" y="489714"/>
          <a:ext cx="1282517" cy="1282517"/>
        </a:xfrm>
        <a:prstGeom prst="ellipse">
          <a:avLst/>
        </a:prstGeom>
        <a:solidFill>
          <a:schemeClr val="accent5">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pt-PT" sz="1100" b="1" kern="1200" dirty="0" smtClean="0"/>
            <a:t>Competências funcionais</a:t>
          </a:r>
          <a:endParaRPr lang="pt-PT" sz="1100" b="1" kern="1200" dirty="0"/>
        </a:p>
      </dsp:txBody>
      <dsp:txXfrm>
        <a:off x="1537774" y="489714"/>
        <a:ext cx="1282517" cy="1282517"/>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76C68FD-245F-4DDF-ACF1-FE3BA71AD073}">
      <dsp:nvSpPr>
        <dsp:cNvPr id="0" name=""/>
        <dsp:cNvSpPr/>
      </dsp:nvSpPr>
      <dsp:spPr>
        <a:xfrm>
          <a:off x="1198" y="949462"/>
          <a:ext cx="1589010" cy="1589010"/>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pt-PT" sz="1800" kern="1200" dirty="0" smtClean="0"/>
            <a:t>Acesso fácil informação</a:t>
          </a:r>
          <a:endParaRPr lang="pt-PT" sz="1800" kern="1200" dirty="0"/>
        </a:p>
      </dsp:txBody>
      <dsp:txXfrm>
        <a:off x="1198" y="949462"/>
        <a:ext cx="1589010" cy="1589010"/>
      </dsp:txXfrm>
    </dsp:sp>
    <dsp:sp modelId="{53CCCE89-91B0-44EB-B737-122206091B38}">
      <dsp:nvSpPr>
        <dsp:cNvPr id="0" name=""/>
        <dsp:cNvSpPr/>
      </dsp:nvSpPr>
      <dsp:spPr>
        <a:xfrm>
          <a:off x="1719236" y="1283154"/>
          <a:ext cx="921626" cy="921626"/>
        </a:xfrm>
        <a:prstGeom prst="mathPlus">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pt-PT" sz="1500" kern="1200"/>
        </a:p>
      </dsp:txBody>
      <dsp:txXfrm>
        <a:off x="1719236" y="1283154"/>
        <a:ext cx="921626" cy="921626"/>
      </dsp:txXfrm>
    </dsp:sp>
    <dsp:sp modelId="{F2DEAC77-C0A4-46EB-A31C-7688632ADAC9}">
      <dsp:nvSpPr>
        <dsp:cNvPr id="0" name=""/>
        <dsp:cNvSpPr/>
      </dsp:nvSpPr>
      <dsp:spPr>
        <a:xfrm>
          <a:off x="2769890" y="949462"/>
          <a:ext cx="1589010" cy="1589010"/>
        </a:xfrm>
        <a:prstGeom prst="ellipse">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pt-PT" sz="1800" kern="1200" dirty="0" smtClean="0"/>
            <a:t>Facilidade de utilização</a:t>
          </a:r>
          <a:endParaRPr lang="pt-PT" sz="1800" kern="1200" dirty="0"/>
        </a:p>
      </dsp:txBody>
      <dsp:txXfrm>
        <a:off x="2769890" y="949462"/>
        <a:ext cx="1589010" cy="1589010"/>
      </dsp:txXfrm>
    </dsp:sp>
    <dsp:sp modelId="{39968A34-1414-4C87-B019-1677A0FEB9A4}">
      <dsp:nvSpPr>
        <dsp:cNvPr id="0" name=""/>
        <dsp:cNvSpPr/>
      </dsp:nvSpPr>
      <dsp:spPr>
        <a:xfrm>
          <a:off x="4487928" y="1283154"/>
          <a:ext cx="921626" cy="921626"/>
        </a:xfrm>
        <a:prstGeom prst="mathEqual">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pt-PT" sz="1500" kern="1200"/>
        </a:p>
      </dsp:txBody>
      <dsp:txXfrm>
        <a:off x="4487928" y="1283154"/>
        <a:ext cx="921626" cy="921626"/>
      </dsp:txXfrm>
    </dsp:sp>
    <dsp:sp modelId="{03FE67A4-EC21-42C2-A6EE-6538443F864E}">
      <dsp:nvSpPr>
        <dsp:cNvPr id="0" name=""/>
        <dsp:cNvSpPr/>
      </dsp:nvSpPr>
      <dsp:spPr>
        <a:xfrm>
          <a:off x="5539781" y="949462"/>
          <a:ext cx="1589010" cy="1589010"/>
        </a:xfrm>
        <a:prstGeom prst="ellipse">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pt-PT" sz="1800" kern="1200" dirty="0" smtClean="0"/>
            <a:t>Plágio</a:t>
          </a:r>
          <a:endParaRPr lang="pt-PT" sz="1800" kern="1200" dirty="0"/>
        </a:p>
      </dsp:txBody>
      <dsp:txXfrm>
        <a:off x="5539781" y="949462"/>
        <a:ext cx="1589010" cy="158901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B57DACA-DFC5-4CA3-A21C-FF71587A72C4}">
      <dsp:nvSpPr>
        <dsp:cNvPr id="0" name=""/>
        <dsp:cNvSpPr/>
      </dsp:nvSpPr>
      <dsp:spPr>
        <a:xfrm>
          <a:off x="1356" y="1133165"/>
          <a:ext cx="1797668" cy="1797668"/>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pt-PT" sz="1600" b="1" kern="1200" dirty="0" smtClean="0"/>
            <a:t>sensibilização</a:t>
          </a:r>
          <a:endParaRPr lang="pt-PT" sz="1600" b="1" kern="1200" dirty="0"/>
        </a:p>
      </dsp:txBody>
      <dsp:txXfrm>
        <a:off x="1356" y="1133165"/>
        <a:ext cx="1797668" cy="1797668"/>
      </dsp:txXfrm>
    </dsp:sp>
    <dsp:sp modelId="{BAF8D5DD-A672-4330-9604-C3EA611629C7}">
      <dsp:nvSpPr>
        <dsp:cNvPr id="0" name=""/>
        <dsp:cNvSpPr/>
      </dsp:nvSpPr>
      <dsp:spPr>
        <a:xfrm>
          <a:off x="1944995" y="1510676"/>
          <a:ext cx="1042647" cy="1042647"/>
        </a:xfrm>
        <a:prstGeom prst="mathPlus">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pt-PT" sz="1400" b="1" kern="1200"/>
        </a:p>
      </dsp:txBody>
      <dsp:txXfrm>
        <a:off x="1944995" y="1510676"/>
        <a:ext cx="1042647" cy="1042647"/>
      </dsp:txXfrm>
    </dsp:sp>
    <dsp:sp modelId="{08287C71-9518-40F3-AAB3-6CFA063F449F}">
      <dsp:nvSpPr>
        <dsp:cNvPr id="0" name=""/>
        <dsp:cNvSpPr/>
      </dsp:nvSpPr>
      <dsp:spPr>
        <a:xfrm>
          <a:off x="3133613" y="1133165"/>
          <a:ext cx="1797668" cy="1797668"/>
        </a:xfrm>
        <a:prstGeom prst="ellipse">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pt-PT" sz="1600" b="1" kern="1200" dirty="0" smtClean="0"/>
            <a:t>formação</a:t>
          </a:r>
          <a:endParaRPr lang="pt-PT" sz="1600" b="1" kern="1200" dirty="0"/>
        </a:p>
      </dsp:txBody>
      <dsp:txXfrm>
        <a:off x="3133613" y="1133165"/>
        <a:ext cx="1797668" cy="1797668"/>
      </dsp:txXfrm>
    </dsp:sp>
    <dsp:sp modelId="{B28FF1E2-9082-4B64-B682-F92CFF96422E}">
      <dsp:nvSpPr>
        <dsp:cNvPr id="0" name=""/>
        <dsp:cNvSpPr/>
      </dsp:nvSpPr>
      <dsp:spPr>
        <a:xfrm>
          <a:off x="5077252" y="1510676"/>
          <a:ext cx="1042647" cy="1042647"/>
        </a:xfrm>
        <a:prstGeom prst="mathEqual">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pt-PT" sz="1400" b="1" kern="1200"/>
        </a:p>
      </dsp:txBody>
      <dsp:txXfrm>
        <a:off x="5077252" y="1510676"/>
        <a:ext cx="1042647" cy="1042647"/>
      </dsp:txXfrm>
    </dsp:sp>
    <dsp:sp modelId="{3EA8BCFA-CD9B-4762-8290-61EDA81397C6}">
      <dsp:nvSpPr>
        <dsp:cNvPr id="0" name=""/>
        <dsp:cNvSpPr/>
      </dsp:nvSpPr>
      <dsp:spPr>
        <a:xfrm>
          <a:off x="6265871" y="1133165"/>
          <a:ext cx="1797668" cy="1797668"/>
        </a:xfrm>
        <a:prstGeom prst="ellipse">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pt-PT" sz="1600" b="1" kern="1200" dirty="0" smtClean="0"/>
            <a:t>Literacia Informacional</a:t>
          </a:r>
          <a:endParaRPr lang="pt-PT" sz="1600" b="1" kern="1200" dirty="0"/>
        </a:p>
      </dsp:txBody>
      <dsp:txXfrm>
        <a:off x="6265871" y="1133165"/>
        <a:ext cx="1797668" cy="1797668"/>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09949BD-CBD9-45E2-B6C2-F6EE01E2BC53}">
      <dsp:nvSpPr>
        <dsp:cNvPr id="0" name=""/>
        <dsp:cNvSpPr/>
      </dsp:nvSpPr>
      <dsp:spPr>
        <a:xfrm>
          <a:off x="1596980" y="165099"/>
          <a:ext cx="3276600" cy="1137920"/>
        </a:xfrm>
        <a:prstGeom prst="ellipse">
          <a:avLst/>
        </a:prstGeom>
        <a:solidFill>
          <a:schemeClr val="accent2">
            <a:tint val="50000"/>
            <a:alpha val="40000"/>
            <a:hueOff val="0"/>
            <a:satOff val="0"/>
            <a:lumOff val="0"/>
            <a:alphaOff val="0"/>
          </a:schemeClr>
        </a:solidFill>
        <a:ln>
          <a:noFill/>
        </a:ln>
        <a:effectLst/>
        <a:scene3d>
          <a:camera prst="orthographicFront"/>
          <a:lightRig rig="flat" dir="t"/>
        </a:scene3d>
        <a:sp3d z="-190500" extrusionH="12700" prstMaterial="matte"/>
      </dsp:spPr>
      <dsp:style>
        <a:lnRef idx="0">
          <a:scrgbClr r="0" g="0" b="0"/>
        </a:lnRef>
        <a:fillRef idx="1">
          <a:scrgbClr r="0" g="0" b="0"/>
        </a:fillRef>
        <a:effectRef idx="0">
          <a:scrgbClr r="0" g="0" b="0"/>
        </a:effectRef>
        <a:fontRef idx="minor"/>
      </dsp:style>
    </dsp:sp>
    <dsp:sp modelId="{B30F89D6-7A2B-4B55-8F99-DD999E9BF518}">
      <dsp:nvSpPr>
        <dsp:cNvPr id="0" name=""/>
        <dsp:cNvSpPr/>
      </dsp:nvSpPr>
      <dsp:spPr>
        <a:xfrm>
          <a:off x="2965398" y="2951479"/>
          <a:ext cx="635000" cy="406400"/>
        </a:xfrm>
        <a:prstGeom prst="downArrow">
          <a:avLst/>
        </a:prstGeom>
        <a:solidFill>
          <a:schemeClr val="accent2">
            <a:tint val="4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 modelId="{E3CDF8FB-561A-4FBC-9BD2-5C3C31E2BA44}">
      <dsp:nvSpPr>
        <dsp:cNvPr id="0" name=""/>
        <dsp:cNvSpPr/>
      </dsp:nvSpPr>
      <dsp:spPr>
        <a:xfrm>
          <a:off x="1716360" y="3276600"/>
          <a:ext cx="3048000" cy="762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pt-PT" sz="2700" kern="1200" dirty="0" smtClean="0"/>
            <a:t>atitude</a:t>
          </a:r>
          <a:endParaRPr lang="pt-PT" sz="2700" kern="1200" dirty="0"/>
        </a:p>
      </dsp:txBody>
      <dsp:txXfrm>
        <a:off x="1716360" y="3276600"/>
        <a:ext cx="3048000" cy="762000"/>
      </dsp:txXfrm>
    </dsp:sp>
    <dsp:sp modelId="{E5029E5E-4639-4D4F-99DA-13448E1FAFAF}">
      <dsp:nvSpPr>
        <dsp:cNvPr id="0" name=""/>
        <dsp:cNvSpPr/>
      </dsp:nvSpPr>
      <dsp:spPr>
        <a:xfrm>
          <a:off x="2448271" y="1390904"/>
          <a:ext cx="1822936" cy="1143000"/>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pt-PT" sz="1400" b="1" kern="1200" dirty="0" smtClean="0"/>
            <a:t>comportamental</a:t>
          </a:r>
          <a:endParaRPr lang="pt-PT" sz="1400" b="1" kern="1200" dirty="0"/>
        </a:p>
      </dsp:txBody>
      <dsp:txXfrm>
        <a:off x="2448271" y="1390904"/>
        <a:ext cx="1822936" cy="1143000"/>
      </dsp:txXfrm>
    </dsp:sp>
    <dsp:sp modelId="{EA180734-0D4C-41AE-A0C8-55D3F7617322}">
      <dsp:nvSpPr>
        <dsp:cNvPr id="0" name=""/>
        <dsp:cNvSpPr/>
      </dsp:nvSpPr>
      <dsp:spPr>
        <a:xfrm>
          <a:off x="2169367" y="533399"/>
          <a:ext cx="1143000" cy="1143000"/>
        </a:xfrm>
        <a:prstGeom prst="ellipse">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pt-PT" sz="1600" b="1" kern="1200" dirty="0" smtClean="0"/>
            <a:t>afetiva</a:t>
          </a:r>
          <a:endParaRPr lang="pt-PT" sz="1600" b="1" kern="1200" dirty="0"/>
        </a:p>
      </dsp:txBody>
      <dsp:txXfrm>
        <a:off x="2169367" y="533399"/>
        <a:ext cx="1143000" cy="1143000"/>
      </dsp:txXfrm>
    </dsp:sp>
    <dsp:sp modelId="{801F1E55-73A6-4632-B01E-684E1F8022CB}">
      <dsp:nvSpPr>
        <dsp:cNvPr id="0" name=""/>
        <dsp:cNvSpPr/>
      </dsp:nvSpPr>
      <dsp:spPr>
        <a:xfrm>
          <a:off x="3138760" y="441173"/>
          <a:ext cx="1143000" cy="1143000"/>
        </a:xfrm>
        <a:prstGeom prst="ellipse">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pt-PT" sz="1600" b="1" kern="1200" dirty="0" smtClean="0"/>
            <a:t>cognitiva</a:t>
          </a:r>
          <a:endParaRPr lang="pt-PT" sz="1600" b="1" kern="1200" dirty="0"/>
        </a:p>
      </dsp:txBody>
      <dsp:txXfrm>
        <a:off x="3138760" y="441173"/>
        <a:ext cx="1143000" cy="1143000"/>
      </dsp:txXfrm>
    </dsp:sp>
    <dsp:sp modelId="{1DE4871A-2C7C-4180-B79B-4B6B8B2B982B}">
      <dsp:nvSpPr>
        <dsp:cNvPr id="0" name=""/>
        <dsp:cNvSpPr/>
      </dsp:nvSpPr>
      <dsp:spPr>
        <a:xfrm>
          <a:off x="1512179" y="144028"/>
          <a:ext cx="3556000" cy="2844800"/>
        </a:xfrm>
        <a:prstGeom prst="funnel">
          <a:avLst/>
        </a:prstGeom>
        <a:solidFill>
          <a:schemeClr val="lt1">
            <a:alpha val="4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A8F0446-3410-464F-B45C-884B24697CD2}">
      <dsp:nvSpPr>
        <dsp:cNvPr id="0" name=""/>
        <dsp:cNvSpPr/>
      </dsp:nvSpPr>
      <dsp:spPr>
        <a:xfrm>
          <a:off x="2251866" y="558065"/>
          <a:ext cx="3725867" cy="3725867"/>
        </a:xfrm>
        <a:prstGeom prst="blockArc">
          <a:avLst>
            <a:gd name="adj1" fmla="val 11880000"/>
            <a:gd name="adj2" fmla="val 16200000"/>
            <a:gd name="adj3" fmla="val 4642"/>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4CE7C8AC-62FA-4351-874B-070E380DFE39}">
      <dsp:nvSpPr>
        <dsp:cNvPr id="0" name=""/>
        <dsp:cNvSpPr/>
      </dsp:nvSpPr>
      <dsp:spPr>
        <a:xfrm>
          <a:off x="2251866" y="558065"/>
          <a:ext cx="3725867" cy="3725867"/>
        </a:xfrm>
        <a:prstGeom prst="blockArc">
          <a:avLst>
            <a:gd name="adj1" fmla="val 7560000"/>
            <a:gd name="adj2" fmla="val 11880000"/>
            <a:gd name="adj3" fmla="val 4642"/>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E7038080-0498-4040-8718-1798976197E0}">
      <dsp:nvSpPr>
        <dsp:cNvPr id="0" name=""/>
        <dsp:cNvSpPr/>
      </dsp:nvSpPr>
      <dsp:spPr>
        <a:xfrm>
          <a:off x="2251866" y="558065"/>
          <a:ext cx="3725867" cy="3725867"/>
        </a:xfrm>
        <a:prstGeom prst="blockArc">
          <a:avLst>
            <a:gd name="adj1" fmla="val 3240000"/>
            <a:gd name="adj2" fmla="val 7560000"/>
            <a:gd name="adj3" fmla="val 4642"/>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CE5618FE-A8AC-41EC-9EC7-D26B8BC38633}">
      <dsp:nvSpPr>
        <dsp:cNvPr id="0" name=""/>
        <dsp:cNvSpPr/>
      </dsp:nvSpPr>
      <dsp:spPr>
        <a:xfrm>
          <a:off x="2251866" y="558065"/>
          <a:ext cx="3725867" cy="3725867"/>
        </a:xfrm>
        <a:prstGeom prst="blockArc">
          <a:avLst>
            <a:gd name="adj1" fmla="val 20520000"/>
            <a:gd name="adj2" fmla="val 3240000"/>
            <a:gd name="adj3" fmla="val 4642"/>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A21209F0-036C-490F-B4A4-8507DD474FD3}">
      <dsp:nvSpPr>
        <dsp:cNvPr id="0" name=""/>
        <dsp:cNvSpPr/>
      </dsp:nvSpPr>
      <dsp:spPr>
        <a:xfrm>
          <a:off x="2251866" y="558065"/>
          <a:ext cx="3725867" cy="3725867"/>
        </a:xfrm>
        <a:prstGeom prst="blockArc">
          <a:avLst>
            <a:gd name="adj1" fmla="val 16200000"/>
            <a:gd name="adj2" fmla="val 20520000"/>
            <a:gd name="adj3" fmla="val 4642"/>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D54E6B45-6BCE-436C-8227-4E9CDAF8058F}">
      <dsp:nvSpPr>
        <dsp:cNvPr id="0" name=""/>
        <dsp:cNvSpPr/>
      </dsp:nvSpPr>
      <dsp:spPr>
        <a:xfrm>
          <a:off x="3133966" y="1440165"/>
          <a:ext cx="1961667" cy="1961667"/>
        </a:xfrm>
        <a:prstGeom prst="ellipse">
          <a:avLst/>
        </a:prstGeom>
        <a:solidFill>
          <a:schemeClr val="bg2">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pt-PT" sz="1800" kern="1200" dirty="0" smtClean="0"/>
            <a:t>Sujeito</a:t>
          </a:r>
        </a:p>
        <a:p>
          <a:pPr lvl="0" algn="ctr" defTabSz="800100">
            <a:lnSpc>
              <a:spcPct val="90000"/>
            </a:lnSpc>
            <a:spcBef>
              <a:spcPct val="0"/>
            </a:spcBef>
            <a:spcAft>
              <a:spcPct val="35000"/>
            </a:spcAft>
          </a:pPr>
          <a:r>
            <a:rPr lang="pt-PT" sz="1800" kern="1200" dirty="0" err="1" smtClean="0"/>
            <a:t>vs</a:t>
          </a:r>
          <a:endParaRPr lang="pt-PT" sz="1800" kern="1200" dirty="0" smtClean="0"/>
        </a:p>
        <a:p>
          <a:pPr lvl="0" algn="ctr" defTabSz="800100">
            <a:lnSpc>
              <a:spcPct val="90000"/>
            </a:lnSpc>
            <a:spcBef>
              <a:spcPct val="0"/>
            </a:spcBef>
            <a:spcAft>
              <a:spcPct val="35000"/>
            </a:spcAft>
          </a:pPr>
          <a:r>
            <a:rPr lang="pt-PT" sz="1800" kern="1200" dirty="0" smtClean="0"/>
            <a:t>Necessidade de informação</a:t>
          </a:r>
          <a:endParaRPr lang="pt-PT" sz="1800" kern="1200" dirty="0"/>
        </a:p>
      </dsp:txBody>
      <dsp:txXfrm>
        <a:off x="3133966" y="1440165"/>
        <a:ext cx="1961667" cy="1961667"/>
      </dsp:txXfrm>
    </dsp:sp>
    <dsp:sp modelId="{7CC5E7E3-49B3-4E6B-BF1C-5CAA7AD2AC57}">
      <dsp:nvSpPr>
        <dsp:cNvPr id="0" name=""/>
        <dsp:cNvSpPr/>
      </dsp:nvSpPr>
      <dsp:spPr>
        <a:xfrm>
          <a:off x="3514256" y="761"/>
          <a:ext cx="1201087" cy="1201087"/>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pt-PT" sz="1800" kern="1200" dirty="0" smtClean="0"/>
            <a:t>decidir</a:t>
          </a:r>
          <a:endParaRPr lang="pt-PT" sz="1800" kern="1200" dirty="0"/>
        </a:p>
      </dsp:txBody>
      <dsp:txXfrm>
        <a:off x="3514256" y="761"/>
        <a:ext cx="1201087" cy="1201087"/>
      </dsp:txXfrm>
    </dsp:sp>
    <dsp:sp modelId="{B8B23502-73F6-43EE-B94C-5A874E6496DA}">
      <dsp:nvSpPr>
        <dsp:cNvPr id="0" name=""/>
        <dsp:cNvSpPr/>
      </dsp:nvSpPr>
      <dsp:spPr>
        <a:xfrm>
          <a:off x="5244888" y="1258139"/>
          <a:ext cx="1201087" cy="1201087"/>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pt-PT" sz="1600" kern="1200" dirty="0" smtClean="0"/>
            <a:t>conhecer e utilizar</a:t>
          </a:r>
          <a:endParaRPr lang="pt-PT" sz="1600" kern="1200" dirty="0"/>
        </a:p>
      </dsp:txBody>
      <dsp:txXfrm>
        <a:off x="5244888" y="1258139"/>
        <a:ext cx="1201087" cy="1201087"/>
      </dsp:txXfrm>
    </dsp:sp>
    <dsp:sp modelId="{E47076D5-B90F-4412-BD31-FECB5C4C1404}">
      <dsp:nvSpPr>
        <dsp:cNvPr id="0" name=""/>
        <dsp:cNvSpPr/>
      </dsp:nvSpPr>
      <dsp:spPr>
        <a:xfrm>
          <a:off x="4583845" y="3292619"/>
          <a:ext cx="1201087" cy="1201087"/>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pt-PT" sz="1800" kern="1200" dirty="0" smtClean="0"/>
            <a:t>avaliar</a:t>
          </a:r>
          <a:endParaRPr lang="pt-PT" sz="1800" kern="1200" dirty="0"/>
        </a:p>
      </dsp:txBody>
      <dsp:txXfrm>
        <a:off x="4583845" y="3292619"/>
        <a:ext cx="1201087" cy="1201087"/>
      </dsp:txXfrm>
    </dsp:sp>
    <dsp:sp modelId="{F9A6520B-DA4F-4772-8786-0A39A686DF3B}">
      <dsp:nvSpPr>
        <dsp:cNvPr id="0" name=""/>
        <dsp:cNvSpPr/>
      </dsp:nvSpPr>
      <dsp:spPr>
        <a:xfrm>
          <a:off x="2444666" y="3292619"/>
          <a:ext cx="1201087" cy="1201087"/>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pt-PT" sz="1400" kern="1200" dirty="0" smtClean="0"/>
            <a:t>usar e comunicar</a:t>
          </a:r>
          <a:endParaRPr lang="pt-PT" sz="1400" kern="1200" dirty="0"/>
        </a:p>
      </dsp:txBody>
      <dsp:txXfrm>
        <a:off x="2444666" y="3292619"/>
        <a:ext cx="1201087" cy="1201087"/>
      </dsp:txXfrm>
    </dsp:sp>
    <dsp:sp modelId="{25C0C830-8AC6-4F4C-B904-1A6521407A3B}">
      <dsp:nvSpPr>
        <dsp:cNvPr id="0" name=""/>
        <dsp:cNvSpPr/>
      </dsp:nvSpPr>
      <dsp:spPr>
        <a:xfrm>
          <a:off x="1783623" y="1258139"/>
          <a:ext cx="1201087" cy="1201087"/>
        </a:xfrm>
        <a:prstGeom prst="ellips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pt-PT" sz="1800" kern="1200" dirty="0" smtClean="0"/>
            <a:t>refletir</a:t>
          </a:r>
          <a:endParaRPr lang="pt-PT" sz="1800" kern="1200" dirty="0"/>
        </a:p>
      </dsp:txBody>
      <dsp:txXfrm>
        <a:off x="1783623" y="1258139"/>
        <a:ext cx="1201087" cy="1201087"/>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7.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EF07FC-440F-43C8-8657-1780834BC68A}" type="datetimeFigureOut">
              <a:rPr lang="pt-PT" smtClean="0"/>
              <a:pPr/>
              <a:t>02-12-2012</a:t>
            </a:fld>
            <a:endParaRPr lang="pt-PT"/>
          </a:p>
        </p:txBody>
      </p:sp>
      <p:sp>
        <p:nvSpPr>
          <p:cNvPr id="4" name="Marcador de Posição da Imagem do Diapositivo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6" name="Marcador de Posição do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3457C4-63A3-42E0-8E82-D3A9FF913141}" type="slidenum">
              <a:rPr lang="pt-PT" smtClean="0"/>
              <a:pPr/>
              <a:t>‹nº›</a:t>
            </a:fld>
            <a:endParaRPr lang="pt-PT"/>
          </a:p>
        </p:txBody>
      </p:sp>
    </p:spTree>
    <p:extLst>
      <p:ext uri="{BB962C8B-B14F-4D97-AF65-F5344CB8AC3E}">
        <p14:creationId xmlns:p14="http://schemas.microsoft.com/office/powerpoint/2010/main" xmlns="" val="139153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r>
              <a:rPr lang="pt-PT" sz="1200" kern="1200" dirty="0" smtClean="0">
                <a:solidFill>
                  <a:schemeClr val="tx1"/>
                </a:solidFill>
                <a:latin typeface="+mn-lt"/>
                <a:ea typeface="+mn-ea"/>
                <a:cs typeface="+mn-cs"/>
              </a:rPr>
              <a:t>Desta forma, uma sociedade digital ou em rede – </a:t>
            </a:r>
            <a:r>
              <a:rPr lang="pt-PT" sz="1200" i="1" kern="1200" dirty="0" err="1" smtClean="0">
                <a:solidFill>
                  <a:schemeClr val="tx1"/>
                </a:solidFill>
                <a:latin typeface="+mn-lt"/>
                <a:ea typeface="+mn-ea"/>
                <a:cs typeface="+mn-cs"/>
              </a:rPr>
              <a:t>digitally</a:t>
            </a:r>
            <a:r>
              <a:rPr lang="pt-PT" sz="1200" i="1" kern="1200" dirty="0" smtClean="0">
                <a:solidFill>
                  <a:schemeClr val="tx1"/>
                </a:solidFill>
                <a:latin typeface="+mn-lt"/>
                <a:ea typeface="+mn-ea"/>
                <a:cs typeface="+mn-cs"/>
              </a:rPr>
              <a:t> </a:t>
            </a:r>
            <a:r>
              <a:rPr lang="pt-PT" sz="1200" i="1" kern="1200" dirty="0" err="1" smtClean="0">
                <a:solidFill>
                  <a:schemeClr val="tx1"/>
                </a:solidFill>
                <a:latin typeface="+mn-lt"/>
                <a:ea typeface="+mn-ea"/>
                <a:cs typeface="+mn-cs"/>
              </a:rPr>
              <a:t>literate</a:t>
            </a:r>
            <a:r>
              <a:rPr lang="pt-PT" sz="1200" kern="1200" dirty="0" smtClean="0">
                <a:solidFill>
                  <a:schemeClr val="tx1"/>
                </a:solidFill>
                <a:latin typeface="+mn-lt"/>
                <a:ea typeface="+mn-ea"/>
                <a:cs typeface="+mn-cs"/>
              </a:rPr>
              <a:t> – é um percursor para uma sociedade baseada no conhecimento - </a:t>
            </a:r>
            <a:r>
              <a:rPr lang="pt-PT" sz="1200" i="1" kern="1200" dirty="0" err="1" smtClean="0">
                <a:solidFill>
                  <a:schemeClr val="tx1"/>
                </a:solidFill>
                <a:latin typeface="+mn-lt"/>
                <a:ea typeface="+mn-ea"/>
                <a:cs typeface="+mn-cs"/>
              </a:rPr>
              <a:t>knowledge-based</a:t>
            </a:r>
            <a:r>
              <a:rPr lang="pt-PT" sz="1200" i="1" kern="1200" dirty="0" smtClean="0">
                <a:solidFill>
                  <a:schemeClr val="tx1"/>
                </a:solidFill>
                <a:latin typeface="+mn-lt"/>
                <a:ea typeface="+mn-ea"/>
                <a:cs typeface="+mn-cs"/>
              </a:rPr>
              <a:t> </a:t>
            </a:r>
            <a:r>
              <a:rPr lang="pt-PT" sz="1200" i="1" kern="1200" dirty="0" err="1" smtClean="0">
                <a:solidFill>
                  <a:schemeClr val="tx1"/>
                </a:solidFill>
                <a:latin typeface="+mn-lt"/>
                <a:ea typeface="+mn-ea"/>
                <a:cs typeface="+mn-cs"/>
              </a:rPr>
              <a:t>society</a:t>
            </a:r>
            <a:r>
              <a:rPr lang="pt-PT" sz="1200" kern="1200" dirty="0" smtClean="0">
                <a:solidFill>
                  <a:schemeClr val="tx1"/>
                </a:solidFill>
                <a:latin typeface="+mn-lt"/>
                <a:ea typeface="+mn-ea"/>
                <a:cs typeface="+mn-cs"/>
              </a:rPr>
              <a:t>. </a:t>
            </a:r>
            <a:endParaRPr lang="pt-PT" dirty="0" smtClean="0"/>
          </a:p>
          <a:p>
            <a:r>
              <a:rPr lang="pt-PT" sz="1200" kern="1200" dirty="0" smtClean="0">
                <a:solidFill>
                  <a:schemeClr val="tx1"/>
                </a:solidFill>
                <a:latin typeface="+mn-lt"/>
                <a:ea typeface="+mn-ea"/>
                <a:cs typeface="+mn-cs"/>
              </a:rPr>
              <a:t>Esta sociedade, globalmente interligada e com uma forte componente e presença digital, requer competências específicas por parte dos seus cidadãos, tal como se pode verificar pela imagem apresentada</a:t>
            </a:r>
            <a:r>
              <a:rPr lang="pt-PT" sz="1200" kern="1200" baseline="0" dirty="0" smtClean="0">
                <a:solidFill>
                  <a:schemeClr val="tx1"/>
                </a:solidFill>
                <a:latin typeface="+mn-lt"/>
                <a:ea typeface="+mn-ea"/>
                <a:cs typeface="+mn-cs"/>
              </a:rPr>
              <a:t> no diapositivo seguinte</a:t>
            </a:r>
            <a:endParaRPr lang="pt-PT" dirty="0"/>
          </a:p>
        </p:txBody>
      </p:sp>
      <p:sp>
        <p:nvSpPr>
          <p:cNvPr id="4" name="Marcador de Posição do Número do Diapositivo 3"/>
          <p:cNvSpPr>
            <a:spLocks noGrp="1"/>
          </p:cNvSpPr>
          <p:nvPr>
            <p:ph type="sldNum" sz="quarter" idx="10"/>
          </p:nvPr>
        </p:nvSpPr>
        <p:spPr/>
        <p:txBody>
          <a:bodyPr/>
          <a:lstStyle/>
          <a:p>
            <a:fld id="{F13457C4-63A3-42E0-8E82-D3A9FF913141}" type="slidenum">
              <a:rPr lang="pt-PT" smtClean="0"/>
              <a:pPr/>
              <a:t>6</a:t>
            </a:fld>
            <a:endParaRPr lang="pt-P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a:p>
        </p:txBody>
      </p:sp>
      <p:sp>
        <p:nvSpPr>
          <p:cNvPr id="4" name="Marcador de Posição do Número do Diapositivo 3"/>
          <p:cNvSpPr>
            <a:spLocks noGrp="1"/>
          </p:cNvSpPr>
          <p:nvPr>
            <p:ph type="sldNum" sz="quarter" idx="10"/>
          </p:nvPr>
        </p:nvSpPr>
        <p:spPr/>
        <p:txBody>
          <a:bodyPr/>
          <a:lstStyle/>
          <a:p>
            <a:fld id="{D3BD543E-5C0E-4A4F-9403-E7C1F7407965}" type="slidenum">
              <a:rPr lang="pt-PT" smtClean="0">
                <a:solidFill>
                  <a:prstClr val="black"/>
                </a:solidFill>
              </a:rPr>
              <a:pPr/>
              <a:t>9</a:t>
            </a:fld>
            <a:endParaRPr lang="pt-PT">
              <a:solidFill>
                <a:prstClr val="black"/>
              </a:solidFill>
            </a:endParaRPr>
          </a:p>
        </p:txBody>
      </p:sp>
    </p:spTree>
    <p:extLst>
      <p:ext uri="{BB962C8B-B14F-4D97-AF65-F5344CB8AC3E}">
        <p14:creationId xmlns:p14="http://schemas.microsoft.com/office/powerpoint/2010/main" xmlns="" val="1339377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PT" dirty="0" smtClean="0"/>
              <a:t>Credibilidade das fontes de informação</a:t>
            </a:r>
          </a:p>
          <a:p>
            <a:endParaRPr lang="pt-PT" dirty="0"/>
          </a:p>
        </p:txBody>
      </p:sp>
      <p:sp>
        <p:nvSpPr>
          <p:cNvPr id="4" name="Marcador de Posição do Número do Diapositivo 3"/>
          <p:cNvSpPr>
            <a:spLocks noGrp="1"/>
          </p:cNvSpPr>
          <p:nvPr>
            <p:ph type="sldNum" sz="quarter" idx="10"/>
          </p:nvPr>
        </p:nvSpPr>
        <p:spPr/>
        <p:txBody>
          <a:bodyPr/>
          <a:lstStyle/>
          <a:p>
            <a:fld id="{F13457C4-63A3-42E0-8E82-D3A9FF913141}" type="slidenum">
              <a:rPr lang="pt-PT" smtClean="0"/>
              <a:pPr/>
              <a:t>10</a:t>
            </a:fld>
            <a:endParaRPr lang="pt-P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PT" dirty="0" smtClean="0"/>
              <a:t>Credibilidade das fontes de informação</a:t>
            </a:r>
          </a:p>
          <a:p>
            <a:endParaRPr lang="pt-PT" dirty="0"/>
          </a:p>
        </p:txBody>
      </p:sp>
      <p:sp>
        <p:nvSpPr>
          <p:cNvPr id="4" name="Marcador de Posição do Número do Diapositivo 3"/>
          <p:cNvSpPr>
            <a:spLocks noGrp="1"/>
          </p:cNvSpPr>
          <p:nvPr>
            <p:ph type="sldNum" sz="quarter" idx="10"/>
          </p:nvPr>
        </p:nvSpPr>
        <p:spPr/>
        <p:txBody>
          <a:bodyPr/>
          <a:lstStyle/>
          <a:p>
            <a:fld id="{F13457C4-63A3-42E0-8E82-D3A9FF913141}" type="slidenum">
              <a:rPr lang="pt-PT" smtClean="0"/>
              <a:pPr/>
              <a:t>11</a:t>
            </a:fld>
            <a:endParaRPr lang="pt-P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r>
              <a:rPr lang="pt-PT" dirty="0" smtClean="0"/>
              <a:t>Como transformar a</a:t>
            </a:r>
            <a:r>
              <a:rPr lang="pt-PT" baseline="0" dirty="0" smtClean="0"/>
              <a:t> informação obtida em conhecimento</a:t>
            </a:r>
            <a:endParaRPr lang="pt-PT" dirty="0"/>
          </a:p>
        </p:txBody>
      </p:sp>
      <p:sp>
        <p:nvSpPr>
          <p:cNvPr id="4" name="Marcador de Posição do Número do Diapositivo 3"/>
          <p:cNvSpPr>
            <a:spLocks noGrp="1"/>
          </p:cNvSpPr>
          <p:nvPr>
            <p:ph type="sldNum" sz="quarter" idx="10"/>
          </p:nvPr>
        </p:nvSpPr>
        <p:spPr/>
        <p:txBody>
          <a:bodyPr/>
          <a:lstStyle/>
          <a:p>
            <a:fld id="{F13457C4-63A3-42E0-8E82-D3A9FF913141}" type="slidenum">
              <a:rPr lang="pt-PT" smtClean="0"/>
              <a:pPr/>
              <a:t>12</a:t>
            </a:fld>
            <a:endParaRPr lang="pt-P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r>
              <a:rPr lang="pt-PT" dirty="0" smtClean="0"/>
              <a:t>Através da Literacia da Informação - Sensibilização e formação para as questões relacionadas com a credibilidade</a:t>
            </a:r>
            <a:r>
              <a:rPr lang="pt-PT" baseline="0" dirty="0" smtClean="0"/>
              <a:t> das fontes de informação e para as situações de plágio</a:t>
            </a:r>
            <a:endParaRPr lang="pt-PT" dirty="0"/>
          </a:p>
        </p:txBody>
      </p:sp>
      <p:sp>
        <p:nvSpPr>
          <p:cNvPr id="4" name="Marcador de Posição do Número do Diapositivo 3"/>
          <p:cNvSpPr>
            <a:spLocks noGrp="1"/>
          </p:cNvSpPr>
          <p:nvPr>
            <p:ph type="sldNum" sz="quarter" idx="10"/>
          </p:nvPr>
        </p:nvSpPr>
        <p:spPr/>
        <p:txBody>
          <a:bodyPr/>
          <a:lstStyle/>
          <a:p>
            <a:fld id="{F13457C4-63A3-42E0-8E82-D3A9FF913141}" type="slidenum">
              <a:rPr lang="pt-PT" smtClean="0"/>
              <a:pPr/>
              <a:t>13</a:t>
            </a:fld>
            <a:endParaRPr lang="pt-P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PT" smtClean="0"/>
              <a:t>Clique para editar o estilo</a:t>
            </a:r>
            <a:endParaRPr lang="pt-PT"/>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pt-PT"/>
          </a:p>
        </p:txBody>
      </p:sp>
      <p:sp>
        <p:nvSpPr>
          <p:cNvPr id="4" name="Marcador de Posição da Data 3"/>
          <p:cNvSpPr>
            <a:spLocks noGrp="1"/>
          </p:cNvSpPr>
          <p:nvPr>
            <p:ph type="dt" sz="half" idx="10"/>
          </p:nvPr>
        </p:nvSpPr>
        <p:spPr/>
        <p:txBody>
          <a:bodyPr/>
          <a:lstStyle/>
          <a:p>
            <a:fld id="{A7C7BA32-AD07-4A10-A690-C00372E8DD8D}" type="datetimeFigureOut">
              <a:rPr lang="pt-PT" smtClean="0"/>
              <a:pPr/>
              <a:t>02-12-2012</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CA380CF8-46F0-4CCC-8FF2-34C79861524C}" type="slidenum">
              <a:rPr lang="pt-PT" smtClean="0"/>
              <a:pPr/>
              <a:t>‹nº›</a:t>
            </a:fld>
            <a:endParaRPr lang="pt-PT"/>
          </a:p>
        </p:txBody>
      </p:sp>
    </p:spTree>
    <p:extLst>
      <p:ext uri="{BB962C8B-B14F-4D97-AF65-F5344CB8AC3E}">
        <p14:creationId xmlns:p14="http://schemas.microsoft.com/office/powerpoint/2010/main" xmlns="" val="35148509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A7C7BA32-AD07-4A10-A690-C00372E8DD8D}" type="datetimeFigureOut">
              <a:rPr lang="pt-PT" smtClean="0"/>
              <a:pPr/>
              <a:t>02-12-2012</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CA380CF8-46F0-4CCC-8FF2-34C79861524C}" type="slidenum">
              <a:rPr lang="pt-PT" smtClean="0"/>
              <a:pPr/>
              <a:t>‹nº›</a:t>
            </a:fld>
            <a:endParaRPr lang="pt-PT"/>
          </a:p>
        </p:txBody>
      </p:sp>
    </p:spTree>
    <p:extLst>
      <p:ext uri="{BB962C8B-B14F-4D97-AF65-F5344CB8AC3E}">
        <p14:creationId xmlns:p14="http://schemas.microsoft.com/office/powerpoint/2010/main" xmlns="" val="2625187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457200" y="274638"/>
            <a:ext cx="6019800" cy="5851525"/>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A7C7BA32-AD07-4A10-A690-C00372E8DD8D}" type="datetimeFigureOut">
              <a:rPr lang="pt-PT" smtClean="0"/>
              <a:pPr/>
              <a:t>02-12-2012</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CA380CF8-46F0-4CCC-8FF2-34C79861524C}" type="slidenum">
              <a:rPr lang="pt-PT" smtClean="0"/>
              <a:pPr/>
              <a:t>‹nº›</a:t>
            </a:fld>
            <a:endParaRPr lang="pt-PT"/>
          </a:p>
        </p:txBody>
      </p:sp>
    </p:spTree>
    <p:extLst>
      <p:ext uri="{BB962C8B-B14F-4D97-AF65-F5344CB8AC3E}">
        <p14:creationId xmlns:p14="http://schemas.microsoft.com/office/powerpoint/2010/main" xmlns="" val="1792460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A7C7BA32-AD07-4A10-A690-C00372E8DD8D}" type="datetimeFigureOut">
              <a:rPr lang="pt-PT" smtClean="0"/>
              <a:pPr/>
              <a:t>02-12-2012</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CA380CF8-46F0-4CCC-8FF2-34C79861524C}" type="slidenum">
              <a:rPr lang="pt-PT" smtClean="0"/>
              <a:pPr/>
              <a:t>‹nº›</a:t>
            </a:fld>
            <a:endParaRPr lang="pt-PT"/>
          </a:p>
        </p:txBody>
      </p:sp>
    </p:spTree>
    <p:extLst>
      <p:ext uri="{BB962C8B-B14F-4D97-AF65-F5344CB8AC3E}">
        <p14:creationId xmlns:p14="http://schemas.microsoft.com/office/powerpoint/2010/main" xmlns="" val="3684158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p>
            <a:fld id="{A7C7BA32-AD07-4A10-A690-C00372E8DD8D}" type="datetimeFigureOut">
              <a:rPr lang="pt-PT" smtClean="0"/>
              <a:pPr/>
              <a:t>02-12-2012</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CA380CF8-46F0-4CCC-8FF2-34C79861524C}" type="slidenum">
              <a:rPr lang="pt-PT" smtClean="0"/>
              <a:pPr/>
              <a:t>‹nº›</a:t>
            </a:fld>
            <a:endParaRPr lang="pt-PT"/>
          </a:p>
        </p:txBody>
      </p:sp>
    </p:spTree>
    <p:extLst>
      <p:ext uri="{BB962C8B-B14F-4D97-AF65-F5344CB8AC3E}">
        <p14:creationId xmlns:p14="http://schemas.microsoft.com/office/powerpoint/2010/main" xmlns="" val="3360913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a Data 4"/>
          <p:cNvSpPr>
            <a:spLocks noGrp="1"/>
          </p:cNvSpPr>
          <p:nvPr>
            <p:ph type="dt" sz="half" idx="10"/>
          </p:nvPr>
        </p:nvSpPr>
        <p:spPr/>
        <p:txBody>
          <a:bodyPr/>
          <a:lstStyle/>
          <a:p>
            <a:fld id="{A7C7BA32-AD07-4A10-A690-C00372E8DD8D}" type="datetimeFigureOut">
              <a:rPr lang="pt-PT" smtClean="0"/>
              <a:pPr/>
              <a:t>02-12-2012</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CA380CF8-46F0-4CCC-8FF2-34C79861524C}" type="slidenum">
              <a:rPr lang="pt-PT" smtClean="0"/>
              <a:pPr/>
              <a:t>‹nº›</a:t>
            </a:fld>
            <a:endParaRPr lang="pt-PT"/>
          </a:p>
        </p:txBody>
      </p:sp>
    </p:spTree>
    <p:extLst>
      <p:ext uri="{BB962C8B-B14F-4D97-AF65-F5344CB8AC3E}">
        <p14:creationId xmlns:p14="http://schemas.microsoft.com/office/powerpoint/2010/main" xmlns="" val="2434524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Marcador de Posição da Data 6"/>
          <p:cNvSpPr>
            <a:spLocks noGrp="1"/>
          </p:cNvSpPr>
          <p:nvPr>
            <p:ph type="dt" sz="half" idx="10"/>
          </p:nvPr>
        </p:nvSpPr>
        <p:spPr/>
        <p:txBody>
          <a:bodyPr/>
          <a:lstStyle/>
          <a:p>
            <a:fld id="{A7C7BA32-AD07-4A10-A690-C00372E8DD8D}" type="datetimeFigureOut">
              <a:rPr lang="pt-PT" smtClean="0"/>
              <a:pPr/>
              <a:t>02-12-2012</a:t>
            </a:fld>
            <a:endParaRPr lang="pt-PT"/>
          </a:p>
        </p:txBody>
      </p:sp>
      <p:sp>
        <p:nvSpPr>
          <p:cNvPr id="8" name="Marcador de Posição do Rodapé 7"/>
          <p:cNvSpPr>
            <a:spLocks noGrp="1"/>
          </p:cNvSpPr>
          <p:nvPr>
            <p:ph type="ftr" sz="quarter" idx="11"/>
          </p:nvPr>
        </p:nvSpPr>
        <p:spPr/>
        <p:txBody>
          <a:bodyPr/>
          <a:lstStyle/>
          <a:p>
            <a:endParaRPr lang="pt-PT"/>
          </a:p>
        </p:txBody>
      </p:sp>
      <p:sp>
        <p:nvSpPr>
          <p:cNvPr id="9" name="Marcador de Posição do Número do Diapositivo 8"/>
          <p:cNvSpPr>
            <a:spLocks noGrp="1"/>
          </p:cNvSpPr>
          <p:nvPr>
            <p:ph type="sldNum" sz="quarter" idx="12"/>
          </p:nvPr>
        </p:nvSpPr>
        <p:spPr/>
        <p:txBody>
          <a:bodyPr/>
          <a:lstStyle/>
          <a:p>
            <a:fld id="{CA380CF8-46F0-4CCC-8FF2-34C79861524C}" type="slidenum">
              <a:rPr lang="pt-PT" smtClean="0"/>
              <a:pPr/>
              <a:t>‹nº›</a:t>
            </a:fld>
            <a:endParaRPr lang="pt-PT"/>
          </a:p>
        </p:txBody>
      </p:sp>
    </p:spTree>
    <p:extLst>
      <p:ext uri="{BB962C8B-B14F-4D97-AF65-F5344CB8AC3E}">
        <p14:creationId xmlns:p14="http://schemas.microsoft.com/office/powerpoint/2010/main" xmlns="" val="65958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a Data 2"/>
          <p:cNvSpPr>
            <a:spLocks noGrp="1"/>
          </p:cNvSpPr>
          <p:nvPr>
            <p:ph type="dt" sz="half" idx="10"/>
          </p:nvPr>
        </p:nvSpPr>
        <p:spPr/>
        <p:txBody>
          <a:bodyPr/>
          <a:lstStyle/>
          <a:p>
            <a:fld id="{A7C7BA32-AD07-4A10-A690-C00372E8DD8D}" type="datetimeFigureOut">
              <a:rPr lang="pt-PT" smtClean="0"/>
              <a:pPr/>
              <a:t>02-12-2012</a:t>
            </a:fld>
            <a:endParaRPr lang="pt-PT"/>
          </a:p>
        </p:txBody>
      </p:sp>
      <p:sp>
        <p:nvSpPr>
          <p:cNvPr id="4" name="Marcador de Posição do Rodapé 3"/>
          <p:cNvSpPr>
            <a:spLocks noGrp="1"/>
          </p:cNvSpPr>
          <p:nvPr>
            <p:ph type="ftr" sz="quarter" idx="11"/>
          </p:nvPr>
        </p:nvSpPr>
        <p:spPr/>
        <p:txBody>
          <a:bodyPr/>
          <a:lstStyle/>
          <a:p>
            <a:endParaRPr lang="pt-PT"/>
          </a:p>
        </p:txBody>
      </p:sp>
      <p:sp>
        <p:nvSpPr>
          <p:cNvPr id="5" name="Marcador de Posição do Número do Diapositivo 4"/>
          <p:cNvSpPr>
            <a:spLocks noGrp="1"/>
          </p:cNvSpPr>
          <p:nvPr>
            <p:ph type="sldNum" sz="quarter" idx="12"/>
          </p:nvPr>
        </p:nvSpPr>
        <p:spPr/>
        <p:txBody>
          <a:bodyPr/>
          <a:lstStyle/>
          <a:p>
            <a:fld id="{CA380CF8-46F0-4CCC-8FF2-34C79861524C}" type="slidenum">
              <a:rPr lang="pt-PT" smtClean="0"/>
              <a:pPr/>
              <a:t>‹nº›</a:t>
            </a:fld>
            <a:endParaRPr lang="pt-PT"/>
          </a:p>
        </p:txBody>
      </p:sp>
    </p:spTree>
    <p:extLst>
      <p:ext uri="{BB962C8B-B14F-4D97-AF65-F5344CB8AC3E}">
        <p14:creationId xmlns:p14="http://schemas.microsoft.com/office/powerpoint/2010/main" xmlns="" val="3112866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A7C7BA32-AD07-4A10-A690-C00372E8DD8D}" type="datetimeFigureOut">
              <a:rPr lang="pt-PT" smtClean="0"/>
              <a:pPr/>
              <a:t>02-12-2012</a:t>
            </a:fld>
            <a:endParaRPr lang="pt-PT"/>
          </a:p>
        </p:txBody>
      </p:sp>
      <p:sp>
        <p:nvSpPr>
          <p:cNvPr id="3" name="Marcador de Posição do Rodapé 2"/>
          <p:cNvSpPr>
            <a:spLocks noGrp="1"/>
          </p:cNvSpPr>
          <p:nvPr>
            <p:ph type="ftr" sz="quarter" idx="11"/>
          </p:nvPr>
        </p:nvSpPr>
        <p:spPr/>
        <p:txBody>
          <a:bodyPr/>
          <a:lstStyle/>
          <a:p>
            <a:endParaRPr lang="pt-PT"/>
          </a:p>
        </p:txBody>
      </p:sp>
      <p:sp>
        <p:nvSpPr>
          <p:cNvPr id="4" name="Marcador de Posição do Número do Diapositivo 3"/>
          <p:cNvSpPr>
            <a:spLocks noGrp="1"/>
          </p:cNvSpPr>
          <p:nvPr>
            <p:ph type="sldNum" sz="quarter" idx="12"/>
          </p:nvPr>
        </p:nvSpPr>
        <p:spPr/>
        <p:txBody>
          <a:bodyPr/>
          <a:lstStyle/>
          <a:p>
            <a:fld id="{CA380CF8-46F0-4CCC-8FF2-34C79861524C}" type="slidenum">
              <a:rPr lang="pt-PT" smtClean="0"/>
              <a:pPr/>
              <a:t>‹nº›</a:t>
            </a:fld>
            <a:endParaRPr lang="pt-PT"/>
          </a:p>
        </p:txBody>
      </p:sp>
    </p:spTree>
    <p:extLst>
      <p:ext uri="{BB962C8B-B14F-4D97-AF65-F5344CB8AC3E}">
        <p14:creationId xmlns:p14="http://schemas.microsoft.com/office/powerpoint/2010/main" xmlns="" val="5728883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A7C7BA32-AD07-4A10-A690-C00372E8DD8D}" type="datetimeFigureOut">
              <a:rPr lang="pt-PT" smtClean="0"/>
              <a:pPr/>
              <a:t>02-12-2012</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CA380CF8-46F0-4CCC-8FF2-34C79861524C}" type="slidenum">
              <a:rPr lang="pt-PT" smtClean="0"/>
              <a:pPr/>
              <a:t>‹nº›</a:t>
            </a:fld>
            <a:endParaRPr lang="pt-PT"/>
          </a:p>
        </p:txBody>
      </p:sp>
    </p:spTree>
    <p:extLst>
      <p:ext uri="{BB962C8B-B14F-4D97-AF65-F5344CB8AC3E}">
        <p14:creationId xmlns:p14="http://schemas.microsoft.com/office/powerpoint/2010/main" xmlns="" val="3479499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A7C7BA32-AD07-4A10-A690-C00372E8DD8D}" type="datetimeFigureOut">
              <a:rPr lang="pt-PT" smtClean="0"/>
              <a:pPr/>
              <a:t>02-12-2012</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CA380CF8-46F0-4CCC-8FF2-34C79861524C}" type="slidenum">
              <a:rPr lang="pt-PT" smtClean="0"/>
              <a:pPr/>
              <a:t>‹nº›</a:t>
            </a:fld>
            <a:endParaRPr lang="pt-PT"/>
          </a:p>
        </p:txBody>
      </p:sp>
    </p:spTree>
    <p:extLst>
      <p:ext uri="{BB962C8B-B14F-4D97-AF65-F5344CB8AC3E}">
        <p14:creationId xmlns:p14="http://schemas.microsoft.com/office/powerpoint/2010/main" xmlns="" val="4020098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PT" smtClean="0"/>
              <a:t>Clique para editar o estilo</a:t>
            </a:r>
            <a:endParaRPr lang="pt-PT"/>
          </a:p>
        </p:txBody>
      </p:sp>
      <p:sp>
        <p:nvSpPr>
          <p:cNvPr id="3" name="Marcador de Posição do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C7BA32-AD07-4A10-A690-C00372E8DD8D}" type="datetimeFigureOut">
              <a:rPr lang="pt-PT" smtClean="0"/>
              <a:pPr/>
              <a:t>02-12-2012</a:t>
            </a:fld>
            <a:endParaRPr lang="pt-PT"/>
          </a:p>
        </p:txBody>
      </p:sp>
      <p:sp>
        <p:nvSpPr>
          <p:cNvPr id="5" name="Marcador de Posição do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PT"/>
          </a:p>
        </p:txBody>
      </p:sp>
      <p:sp>
        <p:nvSpPr>
          <p:cNvPr id="6" name="Marcador de Posição do Número do Diapositivo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380CF8-46F0-4CCC-8FF2-34C79861524C}" type="slidenum">
              <a:rPr lang="pt-PT" smtClean="0"/>
              <a:pPr/>
              <a:t>‹nº›</a:t>
            </a:fld>
            <a:endParaRPr lang="pt-PT"/>
          </a:p>
        </p:txBody>
      </p:sp>
    </p:spTree>
    <p:extLst>
      <p:ext uri="{BB962C8B-B14F-4D97-AF65-F5344CB8AC3E}">
        <p14:creationId xmlns:p14="http://schemas.microsoft.com/office/powerpoint/2010/main" xmlns="" val="36333679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png"/><Relationship Id="rId7" Type="http://schemas.openxmlformats.org/officeDocument/2006/relationships/diagramQuickStyle" Target="../diagrams/quickStyle4.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Layout" Target="../diagrams/layout4.xml"/><Relationship Id="rId11" Type="http://schemas.openxmlformats.org/officeDocument/2006/relationships/image" Target="../media/image6.jpeg"/><Relationship Id="rId5" Type="http://schemas.openxmlformats.org/officeDocument/2006/relationships/diagramData" Target="../diagrams/data4.xml"/><Relationship Id="rId10" Type="http://schemas.openxmlformats.org/officeDocument/2006/relationships/image" Target="../media/image2.png"/><Relationship Id="rId4" Type="http://schemas.openxmlformats.org/officeDocument/2006/relationships/image" Target="../media/image5.jpeg"/><Relationship Id="rId9" Type="http://schemas.microsoft.com/office/2007/relationships/diagramDrawing" Target="../diagrams/drawing4.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png"/><Relationship Id="rId7" Type="http://schemas.openxmlformats.org/officeDocument/2006/relationships/diagramColors" Target="../diagrams/colors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10" Type="http://schemas.openxmlformats.org/officeDocument/2006/relationships/image" Target="../media/image9.png"/><Relationship Id="rId4" Type="http://schemas.openxmlformats.org/officeDocument/2006/relationships/diagramData" Target="../diagrams/data5.xml"/><Relationship Id="rId9"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ala.org/acrl/publications/whitepapers/presidential"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3.jpeg"/><Relationship Id="rId7" Type="http://schemas.openxmlformats.org/officeDocument/2006/relationships/image" Target="../media/image15.jpeg"/><Relationship Id="rId2" Type="http://schemas.openxmlformats.org/officeDocument/2006/relationships/hyperlink" Target="http://www.unesco.org/new/en/unesco/themes/icts/" TargetMode="External"/><Relationship Id="rId1" Type="http://schemas.openxmlformats.org/officeDocument/2006/relationships/slideLayout" Target="../slideLayouts/slideLayout2.xml"/><Relationship Id="rId6" Type="http://schemas.openxmlformats.org/officeDocument/2006/relationships/hyperlink" Target="http://ec.europa.eu/information_society/tl/edutra/index_en.htm" TargetMode="External"/><Relationship Id="rId5" Type="http://schemas.openxmlformats.org/officeDocument/2006/relationships/image" Target="../media/image14.jpeg"/><Relationship Id="rId4" Type="http://schemas.openxmlformats.org/officeDocument/2006/relationships/hyperlink" Target="http://www.ifla.org/about-information-literacy" TargetMode="External"/><Relationship Id="rId9" Type="http://schemas.openxmlformats.org/officeDocument/2006/relationships/image" Target="../media/image2.png"/></Relationships>
</file>

<file path=ppt/slides/_rels/slide19.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2.png"/><Relationship Id="rId7" Type="http://schemas.openxmlformats.org/officeDocument/2006/relationships/diagramColors" Target="../diagrams/colors6.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7.xml"/><Relationship Id="rId7" Type="http://schemas.openxmlformats.org/officeDocument/2006/relationships/image" Target="../media/image1.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alfiniberoamerica.wikispaces.com/home"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alfiniberoamerica.blogspot.pt/" TargetMode="Externa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http://www.ifla.org/files/assets/information-literacy/publications/Declaration/Literacia.Declara.de_.Havana.2012.Portu-Portugal.pdf"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alfiniberoamerica.blogspot.pt/" TargetMode="Externa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http://www.ifla.org/files/assets/information-literacy/publications/Declaration/Literacia.Declara.de_.Havana.2012.Portu-Portugal.pdf"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8.xml"/><Relationship Id="rId7" Type="http://schemas.openxmlformats.org/officeDocument/2006/relationships/image" Target="../media/image1.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miudossegurosna.net/"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2.png"/><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3" Type="http://schemas.openxmlformats.org/officeDocument/2006/relationships/hyperlink" Target="http://www.iftf.org/futureworkskills2020" TargetMode="External"/><Relationship Id="rId2" Type="http://schemas.openxmlformats.org/officeDocument/2006/relationships/image" Target="../media/image4.gif"/><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2.png"/><Relationship Id="rId9" Type="http://schemas.microsoft.com/office/2007/relationships/diagramDrawing" Target="../diagrams/drawin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23528" y="548680"/>
            <a:ext cx="8568952" cy="2304256"/>
          </a:xfrm>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r>
              <a:rPr lang="pt-PT" sz="3200" b="1" cap="small" spc="600" dirty="0" smtClean="0">
                <a:solidFill>
                  <a:schemeClr val="accent3">
                    <a:lumMod val="40000"/>
                    <a:lumOff val="60000"/>
                  </a:schemeClr>
                </a:solidFill>
                <a:effectLst>
                  <a:outerShdw blurRad="38100" dist="38100" dir="2700000" algn="tl">
                    <a:srgbClr val="000000">
                      <a:alpha val="43137"/>
                    </a:srgbClr>
                  </a:outerShdw>
                </a:effectLst>
                <a:latin typeface="+mn-lt"/>
                <a:ea typeface="Verdana" pitchFamily="34" charset="0"/>
                <a:cs typeface="Verdana" pitchFamily="34" charset="0"/>
              </a:rPr>
              <a:t>Literacia Digital </a:t>
            </a:r>
            <a:br>
              <a:rPr lang="pt-PT" sz="3200" b="1" cap="small" spc="600" dirty="0" smtClean="0">
                <a:solidFill>
                  <a:schemeClr val="accent3">
                    <a:lumMod val="40000"/>
                    <a:lumOff val="60000"/>
                  </a:schemeClr>
                </a:solidFill>
                <a:effectLst>
                  <a:outerShdw blurRad="38100" dist="38100" dir="2700000" algn="tl">
                    <a:srgbClr val="000000">
                      <a:alpha val="43137"/>
                    </a:srgbClr>
                  </a:outerShdw>
                </a:effectLst>
                <a:latin typeface="+mn-lt"/>
                <a:ea typeface="Verdana" pitchFamily="34" charset="0"/>
                <a:cs typeface="Verdana" pitchFamily="34" charset="0"/>
              </a:rPr>
            </a:br>
            <a:r>
              <a:rPr lang="pt-PT" sz="3200" b="1" cap="small" spc="600" dirty="0" smtClean="0">
                <a:solidFill>
                  <a:schemeClr val="accent3">
                    <a:lumMod val="40000"/>
                    <a:lumOff val="60000"/>
                  </a:schemeClr>
                </a:solidFill>
                <a:effectLst>
                  <a:outerShdw blurRad="38100" dist="38100" dir="2700000" algn="tl">
                    <a:srgbClr val="000000">
                      <a:alpha val="43137"/>
                    </a:srgbClr>
                  </a:outerShdw>
                </a:effectLst>
                <a:latin typeface="+mn-lt"/>
                <a:ea typeface="Verdana" pitchFamily="34" charset="0"/>
                <a:cs typeface="Verdana" pitchFamily="34" charset="0"/>
              </a:rPr>
              <a:t>e </a:t>
            </a:r>
            <a:br>
              <a:rPr lang="pt-PT" sz="3200" b="1" cap="small" spc="600" dirty="0" smtClean="0">
                <a:solidFill>
                  <a:schemeClr val="accent3">
                    <a:lumMod val="40000"/>
                    <a:lumOff val="60000"/>
                  </a:schemeClr>
                </a:solidFill>
                <a:effectLst>
                  <a:outerShdw blurRad="38100" dist="38100" dir="2700000" algn="tl">
                    <a:srgbClr val="000000">
                      <a:alpha val="43137"/>
                    </a:srgbClr>
                  </a:outerShdw>
                </a:effectLst>
                <a:latin typeface="+mn-lt"/>
                <a:ea typeface="Verdana" pitchFamily="34" charset="0"/>
                <a:cs typeface="Verdana" pitchFamily="34" charset="0"/>
              </a:rPr>
            </a:br>
            <a:r>
              <a:rPr lang="pt-PT" sz="3200" b="1" cap="small" spc="600" dirty="0" smtClean="0">
                <a:solidFill>
                  <a:schemeClr val="accent3">
                    <a:lumMod val="40000"/>
                    <a:lumOff val="60000"/>
                  </a:schemeClr>
                </a:solidFill>
                <a:effectLst>
                  <a:outerShdw blurRad="38100" dist="38100" dir="2700000" algn="tl">
                    <a:srgbClr val="000000">
                      <a:alpha val="43137"/>
                    </a:srgbClr>
                  </a:outerShdw>
                </a:effectLst>
                <a:latin typeface="+mn-lt"/>
                <a:ea typeface="Verdana" pitchFamily="34" charset="0"/>
                <a:cs typeface="Verdana" pitchFamily="34" charset="0"/>
              </a:rPr>
              <a:t>Literacia da Informação </a:t>
            </a:r>
            <a:br>
              <a:rPr lang="pt-PT" sz="3200" b="1" cap="small" spc="600" dirty="0" smtClean="0">
                <a:solidFill>
                  <a:schemeClr val="accent3">
                    <a:lumMod val="40000"/>
                    <a:lumOff val="60000"/>
                  </a:schemeClr>
                </a:solidFill>
                <a:effectLst>
                  <a:outerShdw blurRad="38100" dist="38100" dir="2700000" algn="tl">
                    <a:srgbClr val="000000">
                      <a:alpha val="43137"/>
                    </a:srgbClr>
                  </a:outerShdw>
                </a:effectLst>
                <a:latin typeface="+mn-lt"/>
                <a:ea typeface="Verdana" pitchFamily="34" charset="0"/>
                <a:cs typeface="Verdana" pitchFamily="34" charset="0"/>
              </a:rPr>
            </a:br>
            <a:r>
              <a:rPr lang="pt-PT" sz="2800" b="1" cap="small" dirty="0" smtClean="0">
                <a:solidFill>
                  <a:schemeClr val="accent3">
                    <a:lumMod val="40000"/>
                    <a:lumOff val="60000"/>
                  </a:schemeClr>
                </a:solidFill>
                <a:effectLst>
                  <a:outerShdw blurRad="38100" dist="38100" dir="2700000" algn="tl">
                    <a:srgbClr val="000000">
                      <a:alpha val="43137"/>
                    </a:srgbClr>
                  </a:outerShdw>
                </a:effectLst>
                <a:latin typeface="+mn-lt"/>
                <a:ea typeface="Verdana" pitchFamily="34" charset="0"/>
                <a:cs typeface="Verdana" pitchFamily="34" charset="0"/>
              </a:rPr>
              <a:t>- competências de uma era digital</a:t>
            </a:r>
            <a:endParaRPr lang="pt-PT" sz="2800" b="1" cap="small" dirty="0">
              <a:solidFill>
                <a:schemeClr val="accent3">
                  <a:lumMod val="40000"/>
                  <a:lumOff val="60000"/>
                </a:schemeClr>
              </a:solidFill>
              <a:effectLst>
                <a:outerShdw blurRad="38100" dist="38100" dir="2700000" algn="tl">
                  <a:srgbClr val="000000">
                    <a:alpha val="43137"/>
                  </a:srgbClr>
                </a:outerShdw>
              </a:effectLst>
              <a:latin typeface="+mn-lt"/>
              <a:ea typeface="Verdana" pitchFamily="34" charset="0"/>
              <a:cs typeface="Verdana" pitchFamily="34" charset="0"/>
            </a:endParaRPr>
          </a:p>
        </p:txBody>
      </p:sp>
      <p:sp>
        <p:nvSpPr>
          <p:cNvPr id="9" name="CaixaDeTexto 8"/>
          <p:cNvSpPr txBox="1"/>
          <p:nvPr/>
        </p:nvSpPr>
        <p:spPr>
          <a:xfrm>
            <a:off x="251520" y="3410416"/>
            <a:ext cx="8712968" cy="738664"/>
          </a:xfrm>
          <a:prstGeom prst="rect">
            <a:avLst/>
          </a:prstGeom>
          <a:noFill/>
        </p:spPr>
        <p:txBody>
          <a:bodyPr wrap="square" rtlCol="0">
            <a:spAutoFit/>
          </a:bodyPr>
          <a:lstStyle/>
          <a:p>
            <a:pPr algn="ctr"/>
            <a:r>
              <a:rPr lang="pt-PT" sz="2200" dirty="0" smtClean="0">
                <a:solidFill>
                  <a:schemeClr val="accent3">
                    <a:lumMod val="75000"/>
                  </a:schemeClr>
                </a:solidFill>
                <a:ea typeface="Verdana" pitchFamily="34" charset="0"/>
                <a:cs typeface="Verdana" pitchFamily="34" charset="0"/>
              </a:rPr>
              <a:t>Ana Loureiro | Dina Rocha </a:t>
            </a:r>
          </a:p>
          <a:p>
            <a:pPr algn="ctr"/>
            <a:r>
              <a:rPr lang="pt-PT" sz="2000" dirty="0" smtClean="0">
                <a:solidFill>
                  <a:schemeClr val="tx1">
                    <a:lumMod val="75000"/>
                    <a:lumOff val="25000"/>
                  </a:schemeClr>
                </a:solidFill>
                <a:ea typeface="Verdana" pitchFamily="34" charset="0"/>
                <a:cs typeface="Verdana" pitchFamily="34" charset="0"/>
              </a:rPr>
              <a:t>Escola Superior de Educação – Instituto Politécnico de Santarém</a:t>
            </a:r>
            <a:endParaRPr lang="pt-PT" sz="2000" dirty="0">
              <a:solidFill>
                <a:schemeClr val="tx1">
                  <a:lumMod val="75000"/>
                  <a:lumOff val="25000"/>
                </a:schemeClr>
              </a:solidFill>
            </a:endParaRPr>
          </a:p>
        </p:txBody>
      </p:sp>
      <p:pic>
        <p:nvPicPr>
          <p:cNvPr id="3" name="Picture 2" descr="ticEDUCA2012"/>
          <p:cNvPicPr>
            <a:picLocks noChangeAspect="1" noChangeArrowheads="1"/>
          </p:cNvPicPr>
          <p:nvPr/>
        </p:nvPicPr>
        <p:blipFill>
          <a:blip r:embed="rId2" cstate="print"/>
          <a:srcRect/>
          <a:stretch>
            <a:fillRect/>
          </a:stretch>
        </p:blipFill>
        <p:spPr bwMode="auto">
          <a:xfrm>
            <a:off x="2728599" y="5085184"/>
            <a:ext cx="3499585" cy="1368152"/>
          </a:xfrm>
          <a:prstGeom prst="rect">
            <a:avLst/>
          </a:prstGeom>
          <a:noFill/>
        </p:spPr>
      </p:pic>
      <p:pic>
        <p:nvPicPr>
          <p:cNvPr id="17412" name="Picture 4" descr="http://mirrors.creativecommons.org/presskit/buttons/88x31/png/by-nc-nd.png"/>
          <p:cNvPicPr>
            <a:picLocks noChangeAspect="1" noChangeArrowheads="1"/>
          </p:cNvPicPr>
          <p:nvPr/>
        </p:nvPicPr>
        <p:blipFill>
          <a:blip r:embed="rId3" cstate="print"/>
          <a:srcRect/>
          <a:stretch>
            <a:fillRect/>
          </a:stretch>
        </p:blipFill>
        <p:spPr bwMode="auto">
          <a:xfrm>
            <a:off x="1" y="6518060"/>
            <a:ext cx="971600" cy="339940"/>
          </a:xfrm>
          <a:prstGeom prst="rect">
            <a:avLst/>
          </a:prstGeom>
          <a:noFill/>
        </p:spPr>
      </p:pic>
    </p:spTree>
    <p:extLst>
      <p:ext uri="{BB962C8B-B14F-4D97-AF65-F5344CB8AC3E}">
        <p14:creationId xmlns:p14="http://schemas.microsoft.com/office/powerpoint/2010/main" xmlns="" val="36458856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digital </a:t>
            </a:r>
            <a:r>
              <a:rPr lang="en-GB" sz="2400" b="1" dirty="0" smtClean="0">
                <a:solidFill>
                  <a:schemeClr val="accent3">
                    <a:lumMod val="40000"/>
                    <a:lumOff val="60000"/>
                  </a:schemeClr>
                </a:solidFill>
                <a:latin typeface="+mn-lt"/>
                <a:ea typeface="Verdana" pitchFamily="34" charset="0"/>
                <a:cs typeface="Verdana" pitchFamily="34" charset="0"/>
              </a:rPr>
              <a:t>[</a:t>
            </a:r>
            <a:r>
              <a:rPr lang="en-GB" sz="2400" b="1" dirty="0" err="1" smtClean="0">
                <a:solidFill>
                  <a:schemeClr val="accent3">
                    <a:lumMod val="40000"/>
                    <a:lumOff val="60000"/>
                  </a:schemeClr>
                </a:solidFill>
                <a:latin typeface="+mn-lt"/>
                <a:ea typeface="Verdana" pitchFamily="34" charset="0"/>
                <a:cs typeface="Verdana" pitchFamily="34" charset="0"/>
              </a:rPr>
              <a:t>acesso</a:t>
            </a:r>
            <a:r>
              <a:rPr lang="en-GB" sz="2400" b="1" dirty="0" smtClean="0">
                <a:solidFill>
                  <a:schemeClr val="accent3">
                    <a:lumMod val="40000"/>
                    <a:lumOff val="60000"/>
                  </a:schemeClr>
                </a:solidFill>
                <a:latin typeface="+mn-lt"/>
                <a:ea typeface="Verdana" pitchFamily="34" charset="0"/>
                <a:cs typeface="Verdana" pitchFamily="34" charset="0"/>
              </a:rPr>
              <a:t> </a:t>
            </a:r>
            <a:r>
              <a:rPr lang="en-GB" sz="2400" b="1" dirty="0" err="1" smtClean="0">
                <a:solidFill>
                  <a:schemeClr val="accent3">
                    <a:lumMod val="40000"/>
                    <a:lumOff val="60000"/>
                  </a:schemeClr>
                </a:solidFill>
                <a:latin typeface="+mn-lt"/>
                <a:ea typeface="Verdana" pitchFamily="34" charset="0"/>
                <a:cs typeface="Verdana" pitchFamily="34" charset="0"/>
              </a:rPr>
              <a:t>fácil</a:t>
            </a:r>
            <a:r>
              <a:rPr lang="en-GB" sz="2400" b="1" dirty="0" smtClean="0">
                <a:solidFill>
                  <a:schemeClr val="accent3">
                    <a:lumMod val="40000"/>
                    <a:lumOff val="60000"/>
                  </a:schemeClr>
                </a:solidFill>
                <a:latin typeface="+mn-lt"/>
                <a:ea typeface="Verdana" pitchFamily="34" charset="0"/>
                <a:cs typeface="Verdana" pitchFamily="34" charset="0"/>
              </a:rPr>
              <a:t> a </a:t>
            </a:r>
            <a:r>
              <a:rPr lang="en-GB" sz="2400" b="1" dirty="0" err="1" smtClean="0">
                <a:solidFill>
                  <a:schemeClr val="accent3">
                    <a:lumMod val="40000"/>
                    <a:lumOff val="60000"/>
                  </a:schemeClr>
                </a:solidFill>
                <a:latin typeface="+mn-lt"/>
                <a:ea typeface="Verdana" pitchFamily="34" charset="0"/>
                <a:cs typeface="Verdana" pitchFamily="34" charset="0"/>
              </a:rPr>
              <a:t>fontes</a:t>
            </a:r>
            <a:r>
              <a:rPr lang="en-GB" sz="2400" b="1" dirty="0" smtClean="0">
                <a:solidFill>
                  <a:schemeClr val="accent3">
                    <a:lumMod val="40000"/>
                    <a:lumOff val="60000"/>
                  </a:schemeClr>
                </a:solidFill>
                <a:latin typeface="+mn-lt"/>
                <a:ea typeface="Verdana" pitchFamily="34" charset="0"/>
                <a:cs typeface="Verdana" pitchFamily="34" charset="0"/>
              </a:rPr>
              <a:t> de </a:t>
            </a:r>
            <a:r>
              <a:rPr lang="en-GB" sz="2400" b="1" dirty="0" err="1" smtClean="0">
                <a:solidFill>
                  <a:schemeClr val="accent3">
                    <a:lumMod val="40000"/>
                    <a:lumOff val="60000"/>
                  </a:schemeClr>
                </a:solidFill>
                <a:latin typeface="+mn-lt"/>
                <a:ea typeface="Verdana" pitchFamily="34" charset="0"/>
                <a:cs typeface="Verdana" pitchFamily="34" charset="0"/>
              </a:rPr>
              <a:t>informação</a:t>
            </a:r>
            <a:r>
              <a:rPr lang="en-GB" sz="2400" b="1" dirty="0" smtClean="0">
                <a:solidFill>
                  <a:schemeClr val="accent3">
                    <a:lumMod val="40000"/>
                    <a:lumOff val="60000"/>
                  </a:schemeClr>
                </a:solidFill>
                <a:latin typeface="+mn-lt"/>
                <a:ea typeface="Verdana" pitchFamily="34" charset="0"/>
                <a:cs typeface="Verdana" pitchFamily="34" charset="0"/>
              </a:rPr>
              <a:t>]</a:t>
            </a:r>
            <a:endParaRPr lang="pt-PT" sz="2800" b="1" dirty="0">
              <a:solidFill>
                <a:schemeClr val="accent3">
                  <a:lumMod val="40000"/>
                  <a:lumOff val="60000"/>
                </a:schemeClr>
              </a:solidFill>
              <a:latin typeface="+mn-lt"/>
              <a:ea typeface="Verdana" pitchFamily="34" charset="0"/>
              <a:cs typeface="Verdana" pitchFamily="34" charset="0"/>
            </a:endParaRPr>
          </a:p>
        </p:txBody>
      </p:sp>
      <p:grpSp>
        <p:nvGrpSpPr>
          <p:cNvPr id="3" name="Grupo 9"/>
          <p:cNvGrpSpPr/>
          <p:nvPr/>
        </p:nvGrpSpPr>
        <p:grpSpPr>
          <a:xfrm>
            <a:off x="0" y="6453336"/>
            <a:ext cx="9143568" cy="325536"/>
            <a:chOff x="0" y="6453336"/>
            <a:chExt cx="9143568" cy="325536"/>
          </a:xfrm>
        </p:grpSpPr>
        <p:cxnSp>
          <p:nvCxnSpPr>
            <p:cNvPr id="11" name="Conexão recta 10"/>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CaixaDeTexto 11"/>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13" name="Picture 2" descr="ticEDUCA2012"/>
          <p:cNvPicPr>
            <a:picLocks noChangeAspect="1" noChangeArrowheads="1"/>
          </p:cNvPicPr>
          <p:nvPr/>
        </p:nvPicPr>
        <p:blipFill>
          <a:blip r:embed="rId3" cstate="print"/>
          <a:srcRect/>
          <a:stretch>
            <a:fillRect/>
          </a:stretch>
        </p:blipFill>
        <p:spPr bwMode="auto">
          <a:xfrm>
            <a:off x="8001408" y="6453336"/>
            <a:ext cx="1035088" cy="404664"/>
          </a:xfrm>
          <a:prstGeom prst="rect">
            <a:avLst/>
          </a:prstGeom>
          <a:noFill/>
        </p:spPr>
      </p:pic>
      <p:pic>
        <p:nvPicPr>
          <p:cNvPr id="10" name="Imagem 9" descr="waddyamean.jpg"/>
          <p:cNvPicPr>
            <a:picLocks noChangeAspect="1"/>
          </p:cNvPicPr>
          <p:nvPr/>
        </p:nvPicPr>
        <p:blipFill>
          <a:blip r:embed="rId4" cstate="print"/>
          <a:stretch>
            <a:fillRect/>
          </a:stretch>
        </p:blipFill>
        <p:spPr>
          <a:xfrm>
            <a:off x="4644008" y="3717032"/>
            <a:ext cx="4286250" cy="2400300"/>
          </a:xfrm>
          <a:prstGeom prst="rect">
            <a:avLst/>
          </a:prstGeom>
        </p:spPr>
      </p:pic>
      <p:graphicFrame>
        <p:nvGraphicFramePr>
          <p:cNvPr id="17" name="Diagrama 16"/>
          <p:cNvGraphicFramePr/>
          <p:nvPr/>
        </p:nvGraphicFramePr>
        <p:xfrm>
          <a:off x="323528" y="949176"/>
          <a:ext cx="7128792" cy="348793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9" name="Picture 4" descr="http://mirrors.creativecommons.org/presskit/buttons/88x31/png/by-nc-nd.png"/>
          <p:cNvPicPr>
            <a:picLocks noChangeAspect="1" noChangeArrowheads="1"/>
          </p:cNvPicPr>
          <p:nvPr/>
        </p:nvPicPr>
        <p:blipFill>
          <a:blip r:embed="rId10" cstate="print"/>
          <a:srcRect/>
          <a:stretch>
            <a:fillRect/>
          </a:stretch>
        </p:blipFill>
        <p:spPr bwMode="auto">
          <a:xfrm>
            <a:off x="1" y="6518060"/>
            <a:ext cx="971600" cy="339940"/>
          </a:xfrm>
          <a:prstGeom prst="rect">
            <a:avLst/>
          </a:prstGeom>
          <a:noFill/>
        </p:spPr>
      </p:pic>
      <p:sp>
        <p:nvSpPr>
          <p:cNvPr id="14" name="CaixaDeTexto 13"/>
          <p:cNvSpPr txBox="1"/>
          <p:nvPr/>
        </p:nvSpPr>
        <p:spPr>
          <a:xfrm>
            <a:off x="4608595" y="6165304"/>
            <a:ext cx="4382931" cy="230832"/>
          </a:xfrm>
          <a:prstGeom prst="rect">
            <a:avLst/>
          </a:prstGeom>
          <a:noFill/>
        </p:spPr>
        <p:txBody>
          <a:bodyPr wrap="none" rtlCol="0">
            <a:spAutoFit/>
          </a:bodyPr>
          <a:lstStyle/>
          <a:p>
            <a:r>
              <a:rPr lang="pt-PT" sz="900" dirty="0" smtClean="0"/>
              <a:t>Fonte : http://oliveharveycollegelibraryguides.pbworks.com/f/1337012180/plagiarism.gif</a:t>
            </a:r>
            <a:endParaRPr lang="pt-PT" sz="900" dirty="0"/>
          </a:p>
        </p:txBody>
      </p:sp>
      <p:sp>
        <p:nvSpPr>
          <p:cNvPr id="15" name="CaixaDeTexto 14"/>
          <p:cNvSpPr txBox="1"/>
          <p:nvPr/>
        </p:nvSpPr>
        <p:spPr>
          <a:xfrm>
            <a:off x="395536" y="6150496"/>
            <a:ext cx="3796232" cy="230832"/>
          </a:xfrm>
          <a:prstGeom prst="rect">
            <a:avLst/>
          </a:prstGeom>
          <a:noFill/>
        </p:spPr>
        <p:txBody>
          <a:bodyPr wrap="none" rtlCol="0">
            <a:spAutoFit/>
          </a:bodyPr>
          <a:lstStyle/>
          <a:p>
            <a:r>
              <a:rPr lang="pt-PT" sz="900" dirty="0" smtClean="0"/>
              <a:t>Fonte: http://do420.com/wp-content/uploads/2012/07/homework-done.jpg</a:t>
            </a:r>
            <a:endParaRPr lang="pt-PT" sz="900" dirty="0"/>
          </a:p>
        </p:txBody>
      </p:sp>
      <p:pic>
        <p:nvPicPr>
          <p:cNvPr id="22530" name="Picture 2" descr="http://do420.com/wp-content/uploads/2012/07/homework-done.jpg"/>
          <p:cNvPicPr>
            <a:picLocks noChangeAspect="1" noChangeArrowheads="1"/>
          </p:cNvPicPr>
          <p:nvPr/>
        </p:nvPicPr>
        <p:blipFill>
          <a:blip r:embed="rId11" cstate="print"/>
          <a:srcRect/>
          <a:stretch>
            <a:fillRect/>
          </a:stretch>
        </p:blipFill>
        <p:spPr bwMode="auto">
          <a:xfrm>
            <a:off x="395536" y="3774232"/>
            <a:ext cx="3802022" cy="2376264"/>
          </a:xfrm>
          <a:prstGeom prst="rect">
            <a:avLst/>
          </a:prstGeom>
          <a:noFill/>
        </p:spPr>
      </p:pic>
    </p:spTree>
    <p:extLst>
      <p:ext uri="{BB962C8B-B14F-4D97-AF65-F5344CB8AC3E}">
        <p14:creationId xmlns:p14="http://schemas.microsoft.com/office/powerpoint/2010/main" xmlns="" val="34423257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digital </a:t>
            </a:r>
            <a:r>
              <a:rPr lang="en-GB" sz="2400" b="1" dirty="0" smtClean="0">
                <a:solidFill>
                  <a:schemeClr val="accent3">
                    <a:lumMod val="40000"/>
                    <a:lumOff val="60000"/>
                  </a:schemeClr>
                </a:solidFill>
                <a:latin typeface="+mn-lt"/>
                <a:ea typeface="Verdana" pitchFamily="34" charset="0"/>
                <a:cs typeface="Verdana" pitchFamily="34" charset="0"/>
              </a:rPr>
              <a:t>[</a:t>
            </a:r>
            <a:r>
              <a:rPr lang="en-GB" sz="2400" b="1" dirty="0" err="1" smtClean="0">
                <a:solidFill>
                  <a:schemeClr val="accent3">
                    <a:lumMod val="40000"/>
                    <a:lumOff val="60000"/>
                  </a:schemeClr>
                </a:solidFill>
                <a:latin typeface="+mn-lt"/>
                <a:ea typeface="Verdana" pitchFamily="34" charset="0"/>
                <a:cs typeface="Verdana" pitchFamily="34" charset="0"/>
              </a:rPr>
              <a:t>geração</a:t>
            </a:r>
            <a:r>
              <a:rPr lang="en-GB" sz="2400" b="1" dirty="0" smtClean="0">
                <a:solidFill>
                  <a:schemeClr val="accent3">
                    <a:lumMod val="40000"/>
                    <a:lumOff val="60000"/>
                  </a:schemeClr>
                </a:solidFill>
                <a:latin typeface="+mn-lt"/>
                <a:ea typeface="Verdana" pitchFamily="34" charset="0"/>
                <a:cs typeface="Verdana" pitchFamily="34" charset="0"/>
              </a:rPr>
              <a:t> do </a:t>
            </a:r>
            <a:r>
              <a:rPr lang="en-GB" sz="2400" b="1" dirty="0" err="1" smtClean="0">
                <a:solidFill>
                  <a:schemeClr val="accent3">
                    <a:lumMod val="40000"/>
                    <a:lumOff val="60000"/>
                  </a:schemeClr>
                </a:solidFill>
                <a:latin typeface="+mn-lt"/>
                <a:ea typeface="Verdana" pitchFamily="34" charset="0"/>
                <a:cs typeface="Verdana" pitchFamily="34" charset="0"/>
              </a:rPr>
              <a:t>copy&amp;paste</a:t>
            </a:r>
            <a:r>
              <a:rPr lang="en-GB" sz="2400" b="1" dirty="0" smtClean="0">
                <a:solidFill>
                  <a:schemeClr val="accent3">
                    <a:lumMod val="40000"/>
                    <a:lumOff val="60000"/>
                  </a:schemeClr>
                </a:solidFill>
                <a:latin typeface="+mn-lt"/>
                <a:ea typeface="Verdana" pitchFamily="34" charset="0"/>
                <a:cs typeface="Verdana" pitchFamily="34" charset="0"/>
              </a:rPr>
              <a:t>]</a:t>
            </a:r>
            <a:endParaRPr lang="pt-PT" sz="2800" b="1" dirty="0">
              <a:solidFill>
                <a:schemeClr val="accent3">
                  <a:lumMod val="40000"/>
                  <a:lumOff val="60000"/>
                </a:schemeClr>
              </a:solidFill>
              <a:latin typeface="+mn-lt"/>
              <a:ea typeface="Verdana" pitchFamily="34" charset="0"/>
              <a:cs typeface="Verdana" pitchFamily="34" charset="0"/>
            </a:endParaRPr>
          </a:p>
        </p:txBody>
      </p:sp>
      <p:grpSp>
        <p:nvGrpSpPr>
          <p:cNvPr id="3" name="Grupo 9"/>
          <p:cNvGrpSpPr/>
          <p:nvPr/>
        </p:nvGrpSpPr>
        <p:grpSpPr>
          <a:xfrm>
            <a:off x="0" y="6453336"/>
            <a:ext cx="9143568" cy="325536"/>
            <a:chOff x="0" y="6453336"/>
            <a:chExt cx="9143568" cy="325536"/>
          </a:xfrm>
        </p:grpSpPr>
        <p:cxnSp>
          <p:nvCxnSpPr>
            <p:cNvPr id="11" name="Conexão recta 10"/>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CaixaDeTexto 11"/>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13" name="Picture 2" descr="ticEDUCA2012"/>
          <p:cNvPicPr>
            <a:picLocks noChangeAspect="1" noChangeArrowheads="1"/>
          </p:cNvPicPr>
          <p:nvPr/>
        </p:nvPicPr>
        <p:blipFill>
          <a:blip r:embed="rId3" cstate="print"/>
          <a:srcRect/>
          <a:stretch>
            <a:fillRect/>
          </a:stretch>
        </p:blipFill>
        <p:spPr bwMode="auto">
          <a:xfrm>
            <a:off x="8001408" y="6453336"/>
            <a:ext cx="1035088" cy="404664"/>
          </a:xfrm>
          <a:prstGeom prst="rect">
            <a:avLst/>
          </a:prstGeom>
          <a:noFill/>
        </p:spPr>
      </p:pic>
      <p:pic>
        <p:nvPicPr>
          <p:cNvPr id="19" name="Picture 4" descr="http://mirrors.creativecommons.org/presskit/buttons/88x31/png/by-nc-nd.png"/>
          <p:cNvPicPr>
            <a:picLocks noChangeAspect="1" noChangeArrowheads="1"/>
          </p:cNvPicPr>
          <p:nvPr/>
        </p:nvPicPr>
        <p:blipFill>
          <a:blip r:embed="rId4" cstate="print"/>
          <a:srcRect/>
          <a:stretch>
            <a:fillRect/>
          </a:stretch>
        </p:blipFill>
        <p:spPr bwMode="auto">
          <a:xfrm>
            <a:off x="1" y="6518060"/>
            <a:ext cx="971600" cy="339940"/>
          </a:xfrm>
          <a:prstGeom prst="rect">
            <a:avLst/>
          </a:prstGeom>
          <a:noFill/>
        </p:spPr>
      </p:pic>
      <p:pic>
        <p:nvPicPr>
          <p:cNvPr id="38914" name="Picture 2" descr="http://www.lib.uconn.edu/classwebimages/citing/whatisPlagiarism.jpg"/>
          <p:cNvPicPr>
            <a:picLocks noChangeAspect="1" noChangeArrowheads="1"/>
          </p:cNvPicPr>
          <p:nvPr/>
        </p:nvPicPr>
        <p:blipFill>
          <a:blip r:embed="rId5" cstate="print"/>
          <a:srcRect/>
          <a:stretch>
            <a:fillRect/>
          </a:stretch>
        </p:blipFill>
        <p:spPr bwMode="auto">
          <a:xfrm>
            <a:off x="1362794" y="1683220"/>
            <a:ext cx="6305550" cy="4410076"/>
          </a:xfrm>
          <a:prstGeom prst="rect">
            <a:avLst/>
          </a:prstGeom>
          <a:noFill/>
        </p:spPr>
      </p:pic>
      <p:sp>
        <p:nvSpPr>
          <p:cNvPr id="9" name="CaixaDeTexto 8"/>
          <p:cNvSpPr txBox="1"/>
          <p:nvPr/>
        </p:nvSpPr>
        <p:spPr>
          <a:xfrm>
            <a:off x="107504" y="6222504"/>
            <a:ext cx="3828292" cy="230832"/>
          </a:xfrm>
          <a:prstGeom prst="rect">
            <a:avLst/>
          </a:prstGeom>
          <a:noFill/>
        </p:spPr>
        <p:txBody>
          <a:bodyPr wrap="none" rtlCol="0">
            <a:spAutoFit/>
          </a:bodyPr>
          <a:lstStyle/>
          <a:p>
            <a:r>
              <a:rPr lang="pt-PT" sz="900" dirty="0" smtClean="0"/>
              <a:t>Fonte: http</a:t>
            </a:r>
            <a:r>
              <a:rPr lang="pt-PT" sz="900" dirty="0" smtClean="0"/>
              <a:t>://www.lib.uconn.edu/classwebimages/citing/whatisPlagiarism.jpg</a:t>
            </a:r>
            <a:endParaRPr lang="pt-PT" sz="900" dirty="0"/>
          </a:p>
        </p:txBody>
      </p:sp>
    </p:spTree>
    <p:extLst>
      <p:ext uri="{BB962C8B-B14F-4D97-AF65-F5344CB8AC3E}">
        <p14:creationId xmlns:p14="http://schemas.microsoft.com/office/powerpoint/2010/main" xmlns="" val="34423257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digital </a:t>
            </a:r>
            <a:r>
              <a:rPr lang="en-GB" sz="2400" b="1" dirty="0" smtClean="0">
                <a:solidFill>
                  <a:schemeClr val="accent3">
                    <a:lumMod val="40000"/>
                    <a:lumOff val="60000"/>
                  </a:schemeClr>
                </a:solidFill>
                <a:latin typeface="+mn-lt"/>
                <a:ea typeface="Verdana" pitchFamily="34" charset="0"/>
                <a:cs typeface="Verdana" pitchFamily="34" charset="0"/>
              </a:rPr>
              <a:t>[</a:t>
            </a:r>
            <a:r>
              <a:rPr lang="en-GB" sz="2400" b="1" dirty="0" err="1" smtClean="0">
                <a:solidFill>
                  <a:schemeClr val="accent3">
                    <a:lumMod val="40000"/>
                    <a:lumOff val="60000"/>
                  </a:schemeClr>
                </a:solidFill>
                <a:latin typeface="+mn-lt"/>
                <a:ea typeface="Verdana" pitchFamily="34" charset="0"/>
                <a:cs typeface="Verdana" pitchFamily="34" charset="0"/>
              </a:rPr>
              <a:t>informação</a:t>
            </a:r>
            <a:r>
              <a:rPr lang="en-GB" sz="2400" b="1" dirty="0" smtClean="0">
                <a:solidFill>
                  <a:schemeClr val="accent3">
                    <a:lumMod val="40000"/>
                    <a:lumOff val="60000"/>
                  </a:schemeClr>
                </a:solidFill>
                <a:latin typeface="+mn-lt"/>
                <a:ea typeface="Verdana" pitchFamily="34" charset="0"/>
                <a:cs typeface="Verdana" pitchFamily="34" charset="0"/>
              </a:rPr>
              <a:t> </a:t>
            </a:r>
            <a:r>
              <a:rPr lang="en-GB" sz="2400" b="1" dirty="0" smtClean="0">
                <a:solidFill>
                  <a:schemeClr val="accent3">
                    <a:lumMod val="40000"/>
                    <a:lumOff val="60000"/>
                  </a:schemeClr>
                </a:solidFill>
                <a:latin typeface="+mn-lt"/>
                <a:ea typeface="Verdana" pitchFamily="34" charset="0"/>
                <a:cs typeface="Verdana" pitchFamily="34" charset="0"/>
                <a:sym typeface="Wingdings" pitchFamily="2" charset="2"/>
              </a:rPr>
              <a:t> </a:t>
            </a:r>
            <a:r>
              <a:rPr lang="en-GB" sz="2400" b="1" dirty="0" err="1" smtClean="0">
                <a:solidFill>
                  <a:schemeClr val="accent3">
                    <a:lumMod val="40000"/>
                    <a:lumOff val="60000"/>
                  </a:schemeClr>
                </a:solidFill>
                <a:latin typeface="+mn-lt"/>
                <a:ea typeface="Verdana" pitchFamily="34" charset="0"/>
                <a:cs typeface="Verdana" pitchFamily="34" charset="0"/>
                <a:sym typeface="Wingdings" pitchFamily="2" charset="2"/>
              </a:rPr>
              <a:t>conhecimento</a:t>
            </a:r>
            <a:r>
              <a:rPr lang="en-GB" sz="2400" b="1" dirty="0" smtClean="0">
                <a:solidFill>
                  <a:schemeClr val="accent3">
                    <a:lumMod val="40000"/>
                    <a:lumOff val="60000"/>
                  </a:schemeClr>
                </a:solidFill>
                <a:latin typeface="+mn-lt"/>
                <a:ea typeface="Verdana" pitchFamily="34" charset="0"/>
                <a:cs typeface="Verdana" pitchFamily="34" charset="0"/>
              </a:rPr>
              <a:t>]</a:t>
            </a:r>
            <a:endParaRPr lang="pt-PT" sz="2800" b="1" dirty="0">
              <a:solidFill>
                <a:schemeClr val="accent3">
                  <a:lumMod val="40000"/>
                  <a:lumOff val="60000"/>
                </a:schemeClr>
              </a:solidFill>
              <a:latin typeface="+mn-lt"/>
              <a:ea typeface="Verdana" pitchFamily="34" charset="0"/>
              <a:cs typeface="Verdana" pitchFamily="34" charset="0"/>
            </a:endParaRPr>
          </a:p>
        </p:txBody>
      </p:sp>
      <p:grpSp>
        <p:nvGrpSpPr>
          <p:cNvPr id="3" name="Grupo 9"/>
          <p:cNvGrpSpPr/>
          <p:nvPr/>
        </p:nvGrpSpPr>
        <p:grpSpPr>
          <a:xfrm>
            <a:off x="0" y="6453336"/>
            <a:ext cx="9143568" cy="325536"/>
            <a:chOff x="0" y="6453336"/>
            <a:chExt cx="9143568" cy="325536"/>
          </a:xfrm>
        </p:grpSpPr>
        <p:cxnSp>
          <p:nvCxnSpPr>
            <p:cNvPr id="11" name="Conexão recta 10"/>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CaixaDeTexto 11"/>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13" name="Picture 2" descr="ticEDUCA2012"/>
          <p:cNvPicPr>
            <a:picLocks noChangeAspect="1" noChangeArrowheads="1"/>
          </p:cNvPicPr>
          <p:nvPr/>
        </p:nvPicPr>
        <p:blipFill>
          <a:blip r:embed="rId3" cstate="print"/>
          <a:srcRect/>
          <a:stretch>
            <a:fillRect/>
          </a:stretch>
        </p:blipFill>
        <p:spPr bwMode="auto">
          <a:xfrm>
            <a:off x="8001408" y="6453336"/>
            <a:ext cx="1035088" cy="404664"/>
          </a:xfrm>
          <a:prstGeom prst="rect">
            <a:avLst/>
          </a:prstGeom>
          <a:noFill/>
        </p:spPr>
      </p:pic>
      <p:pic>
        <p:nvPicPr>
          <p:cNvPr id="31746" name="Picture 2"/>
          <p:cNvPicPr>
            <a:picLocks noChangeAspect="1" noChangeArrowheads="1"/>
          </p:cNvPicPr>
          <p:nvPr/>
        </p:nvPicPr>
        <p:blipFill>
          <a:blip r:embed="rId4" cstate="print"/>
          <a:srcRect/>
          <a:stretch>
            <a:fillRect/>
          </a:stretch>
        </p:blipFill>
        <p:spPr bwMode="auto">
          <a:xfrm>
            <a:off x="751387" y="1844824"/>
            <a:ext cx="7709045" cy="4248472"/>
          </a:xfrm>
          <a:prstGeom prst="rect">
            <a:avLst/>
          </a:prstGeom>
          <a:noFill/>
          <a:ln w="9525">
            <a:noFill/>
            <a:miter lim="800000"/>
            <a:headEnd/>
            <a:tailEnd/>
          </a:ln>
        </p:spPr>
      </p:pic>
      <p:pic>
        <p:nvPicPr>
          <p:cNvPr id="10" name="Picture 4" descr="http://mirrors.creativecommons.org/presskit/buttons/88x31/png/by-nc-nd.png"/>
          <p:cNvPicPr>
            <a:picLocks noChangeAspect="1" noChangeArrowheads="1"/>
          </p:cNvPicPr>
          <p:nvPr/>
        </p:nvPicPr>
        <p:blipFill>
          <a:blip r:embed="rId5" cstate="print"/>
          <a:srcRect/>
          <a:stretch>
            <a:fillRect/>
          </a:stretch>
        </p:blipFill>
        <p:spPr bwMode="auto">
          <a:xfrm>
            <a:off x="1" y="6518060"/>
            <a:ext cx="971600" cy="339940"/>
          </a:xfrm>
          <a:prstGeom prst="rect">
            <a:avLst/>
          </a:prstGeom>
          <a:noFill/>
        </p:spPr>
      </p:pic>
      <p:sp>
        <p:nvSpPr>
          <p:cNvPr id="9" name="CaixaDeTexto 8"/>
          <p:cNvSpPr txBox="1"/>
          <p:nvPr/>
        </p:nvSpPr>
        <p:spPr>
          <a:xfrm>
            <a:off x="0" y="6237312"/>
            <a:ext cx="5868914" cy="230832"/>
          </a:xfrm>
          <a:prstGeom prst="rect">
            <a:avLst/>
          </a:prstGeom>
          <a:solidFill>
            <a:schemeClr val="bg1"/>
          </a:solidFill>
        </p:spPr>
        <p:txBody>
          <a:bodyPr wrap="none" rtlCol="0">
            <a:spAutoFit/>
          </a:bodyPr>
          <a:lstStyle/>
          <a:p>
            <a:r>
              <a:rPr lang="pt-PT" sz="900" dirty="0" smtClean="0">
                <a:solidFill>
                  <a:prstClr val="black"/>
                </a:solidFill>
              </a:rPr>
              <a:t>[adaptado de: </a:t>
            </a:r>
            <a:r>
              <a:rPr lang="en-US" sz="900" dirty="0">
                <a:solidFill>
                  <a:prstClr val="black"/>
                </a:solidFill>
              </a:rPr>
              <a:t>Basic elements of  Digital Literacy, </a:t>
            </a:r>
            <a:r>
              <a:rPr lang="en-US" sz="900" i="1" dirty="0">
                <a:solidFill>
                  <a:prstClr val="black"/>
                </a:solidFill>
              </a:rPr>
              <a:t>in California ICT Digital Literacy Assessments and Curriculum Framework</a:t>
            </a:r>
            <a:endParaRPr lang="pt-PT" sz="900" i="1" dirty="0">
              <a:solidFill>
                <a:prstClr val="black"/>
              </a:solidFill>
            </a:endParaRPr>
          </a:p>
        </p:txBody>
      </p:sp>
    </p:spTree>
    <p:extLst>
      <p:ext uri="{BB962C8B-B14F-4D97-AF65-F5344CB8AC3E}">
        <p14:creationId xmlns:p14="http://schemas.microsoft.com/office/powerpoint/2010/main" xmlns="" val="34423257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digital </a:t>
            </a:r>
            <a:r>
              <a:rPr lang="en-GB" sz="2400" b="1" dirty="0" smtClean="0">
                <a:solidFill>
                  <a:schemeClr val="accent3">
                    <a:lumMod val="40000"/>
                    <a:lumOff val="60000"/>
                  </a:schemeClr>
                </a:solidFill>
                <a:latin typeface="+mn-lt"/>
                <a:ea typeface="Verdana" pitchFamily="34" charset="0"/>
                <a:cs typeface="Verdana" pitchFamily="34" charset="0"/>
              </a:rPr>
              <a:t>[</a:t>
            </a:r>
            <a:r>
              <a:rPr lang="en-GB" sz="2400" b="1" dirty="0" err="1" smtClean="0">
                <a:solidFill>
                  <a:schemeClr val="accent3">
                    <a:lumMod val="40000"/>
                    <a:lumOff val="60000"/>
                  </a:schemeClr>
                </a:solidFill>
                <a:latin typeface="+mn-lt"/>
                <a:ea typeface="Verdana" pitchFamily="34" charset="0"/>
                <a:cs typeface="Verdana" pitchFamily="34" charset="0"/>
              </a:rPr>
              <a:t>informação</a:t>
            </a:r>
            <a:r>
              <a:rPr lang="en-GB" sz="2400" b="1" dirty="0" smtClean="0">
                <a:solidFill>
                  <a:schemeClr val="accent3">
                    <a:lumMod val="40000"/>
                    <a:lumOff val="60000"/>
                  </a:schemeClr>
                </a:solidFill>
                <a:latin typeface="+mn-lt"/>
                <a:ea typeface="Verdana" pitchFamily="34" charset="0"/>
                <a:cs typeface="Verdana" pitchFamily="34" charset="0"/>
              </a:rPr>
              <a:t> </a:t>
            </a:r>
            <a:r>
              <a:rPr lang="en-GB" sz="2400" b="1" dirty="0" smtClean="0">
                <a:solidFill>
                  <a:schemeClr val="accent3">
                    <a:lumMod val="40000"/>
                    <a:lumOff val="60000"/>
                  </a:schemeClr>
                </a:solidFill>
                <a:latin typeface="+mn-lt"/>
                <a:ea typeface="Verdana" pitchFamily="34" charset="0"/>
                <a:cs typeface="Verdana" pitchFamily="34" charset="0"/>
                <a:sym typeface="Wingdings" pitchFamily="2" charset="2"/>
              </a:rPr>
              <a:t> </a:t>
            </a:r>
            <a:r>
              <a:rPr lang="en-GB" sz="2400" b="1" dirty="0" err="1" smtClean="0">
                <a:solidFill>
                  <a:schemeClr val="accent3">
                    <a:lumMod val="40000"/>
                    <a:lumOff val="60000"/>
                  </a:schemeClr>
                </a:solidFill>
                <a:latin typeface="+mn-lt"/>
                <a:ea typeface="Verdana" pitchFamily="34" charset="0"/>
                <a:cs typeface="Verdana" pitchFamily="34" charset="0"/>
                <a:sym typeface="Wingdings" pitchFamily="2" charset="2"/>
              </a:rPr>
              <a:t>conhecimento</a:t>
            </a:r>
            <a:r>
              <a:rPr lang="en-GB" sz="2400" b="1" dirty="0" smtClean="0">
                <a:solidFill>
                  <a:schemeClr val="accent3">
                    <a:lumMod val="40000"/>
                    <a:lumOff val="60000"/>
                  </a:schemeClr>
                </a:solidFill>
                <a:latin typeface="+mn-lt"/>
                <a:ea typeface="Verdana" pitchFamily="34" charset="0"/>
                <a:cs typeface="Verdana" pitchFamily="34" charset="0"/>
              </a:rPr>
              <a:t>]</a:t>
            </a:r>
            <a:endParaRPr lang="pt-PT" sz="2800" b="1" dirty="0">
              <a:solidFill>
                <a:schemeClr val="accent3">
                  <a:lumMod val="40000"/>
                  <a:lumOff val="60000"/>
                </a:schemeClr>
              </a:solidFill>
              <a:latin typeface="+mn-lt"/>
              <a:ea typeface="Verdana" pitchFamily="34" charset="0"/>
              <a:cs typeface="Verdana" pitchFamily="34" charset="0"/>
            </a:endParaRPr>
          </a:p>
        </p:txBody>
      </p:sp>
      <p:grpSp>
        <p:nvGrpSpPr>
          <p:cNvPr id="3" name="Grupo 9"/>
          <p:cNvGrpSpPr/>
          <p:nvPr/>
        </p:nvGrpSpPr>
        <p:grpSpPr>
          <a:xfrm>
            <a:off x="0" y="6453336"/>
            <a:ext cx="9143568" cy="325536"/>
            <a:chOff x="0" y="6453336"/>
            <a:chExt cx="9143568" cy="325536"/>
          </a:xfrm>
        </p:grpSpPr>
        <p:cxnSp>
          <p:nvCxnSpPr>
            <p:cNvPr id="11" name="Conexão recta 10"/>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CaixaDeTexto 11"/>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13" name="Picture 2" descr="ticEDUCA2012"/>
          <p:cNvPicPr>
            <a:picLocks noChangeAspect="1" noChangeArrowheads="1"/>
          </p:cNvPicPr>
          <p:nvPr/>
        </p:nvPicPr>
        <p:blipFill>
          <a:blip r:embed="rId3" cstate="print"/>
          <a:srcRect/>
          <a:stretch>
            <a:fillRect/>
          </a:stretch>
        </p:blipFill>
        <p:spPr bwMode="auto">
          <a:xfrm>
            <a:off x="8001408" y="6453336"/>
            <a:ext cx="1035088" cy="404664"/>
          </a:xfrm>
          <a:prstGeom prst="rect">
            <a:avLst/>
          </a:prstGeom>
          <a:noFill/>
        </p:spPr>
      </p:pic>
      <p:graphicFrame>
        <p:nvGraphicFramePr>
          <p:cNvPr id="10" name="Diagrama 9"/>
          <p:cNvGraphicFramePr/>
          <p:nvPr/>
        </p:nvGraphicFramePr>
        <p:xfrm>
          <a:off x="683568" y="548680"/>
          <a:ext cx="8064896"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4" name="Picture 4" descr="http://mirrors.creativecommons.org/presskit/buttons/88x31/png/by-nc-nd.png"/>
          <p:cNvPicPr>
            <a:picLocks noChangeAspect="1" noChangeArrowheads="1"/>
          </p:cNvPicPr>
          <p:nvPr/>
        </p:nvPicPr>
        <p:blipFill>
          <a:blip r:embed="rId9" cstate="print"/>
          <a:srcRect/>
          <a:stretch>
            <a:fillRect/>
          </a:stretch>
        </p:blipFill>
        <p:spPr bwMode="auto">
          <a:xfrm>
            <a:off x="1" y="6518060"/>
            <a:ext cx="971600" cy="339940"/>
          </a:xfrm>
          <a:prstGeom prst="rect">
            <a:avLst/>
          </a:prstGeom>
          <a:noFill/>
        </p:spPr>
      </p:pic>
      <p:pic>
        <p:nvPicPr>
          <p:cNvPr id="1026" name="Picture 2"/>
          <p:cNvPicPr>
            <a:picLocks noChangeAspect="1" noChangeArrowheads="1"/>
          </p:cNvPicPr>
          <p:nvPr/>
        </p:nvPicPr>
        <p:blipFill>
          <a:blip r:embed="rId10" cstate="print"/>
          <a:srcRect/>
          <a:stretch>
            <a:fillRect/>
          </a:stretch>
        </p:blipFill>
        <p:spPr bwMode="auto">
          <a:xfrm>
            <a:off x="1691680" y="3573016"/>
            <a:ext cx="3024336" cy="2752252"/>
          </a:xfrm>
          <a:prstGeom prst="rect">
            <a:avLst/>
          </a:prstGeom>
          <a:noFill/>
          <a:ln w="9525">
            <a:noFill/>
            <a:miter lim="800000"/>
            <a:headEnd/>
            <a:tailEnd/>
          </a:ln>
        </p:spPr>
      </p:pic>
    </p:spTree>
    <p:extLst>
      <p:ext uri="{BB962C8B-B14F-4D97-AF65-F5344CB8AC3E}">
        <p14:creationId xmlns:p14="http://schemas.microsoft.com/office/powerpoint/2010/main" xmlns="" val="34423257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arcador de Posição de Conteúdo 1"/>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852612" y="2082006"/>
            <a:ext cx="5438775" cy="3562350"/>
          </a:xfrm>
        </p:spPr>
      </p:pic>
      <p:sp>
        <p:nvSpPr>
          <p:cNvPr id="4"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informacional </a:t>
            </a:r>
            <a:r>
              <a:rPr lang="en-GB" sz="2400" b="1" dirty="0" smtClean="0">
                <a:solidFill>
                  <a:schemeClr val="accent3">
                    <a:lumMod val="40000"/>
                    <a:lumOff val="60000"/>
                  </a:schemeClr>
                </a:solidFill>
                <a:latin typeface="+mn-lt"/>
                <a:ea typeface="Verdana" pitchFamily="34" charset="0"/>
                <a:cs typeface="Verdana" pitchFamily="34" charset="0"/>
              </a:rPr>
              <a:t>[</a:t>
            </a:r>
            <a:r>
              <a:rPr lang="en-GB" sz="2400" b="1" dirty="0" err="1" smtClean="0">
                <a:solidFill>
                  <a:schemeClr val="accent3">
                    <a:lumMod val="40000"/>
                    <a:lumOff val="60000"/>
                  </a:schemeClr>
                </a:solidFill>
                <a:latin typeface="+mn-lt"/>
                <a:ea typeface="Verdana" pitchFamily="34" charset="0"/>
                <a:cs typeface="Verdana" pitchFamily="34" charset="0"/>
              </a:rPr>
              <a:t>estado</a:t>
            </a:r>
            <a:r>
              <a:rPr lang="en-GB" sz="2400" b="1" dirty="0" smtClean="0">
                <a:solidFill>
                  <a:schemeClr val="accent3">
                    <a:lumMod val="40000"/>
                    <a:lumOff val="60000"/>
                  </a:schemeClr>
                </a:solidFill>
                <a:latin typeface="+mn-lt"/>
                <a:ea typeface="Verdana" pitchFamily="34" charset="0"/>
                <a:cs typeface="Verdana" pitchFamily="34" charset="0"/>
              </a:rPr>
              <a:t> da arte]</a:t>
            </a:r>
            <a:endParaRPr lang="pt-PT" sz="2800" b="1" dirty="0">
              <a:solidFill>
                <a:schemeClr val="accent3">
                  <a:lumMod val="40000"/>
                  <a:lumOff val="60000"/>
                </a:schemeClr>
              </a:solidFill>
              <a:latin typeface="+mn-lt"/>
              <a:ea typeface="Verdana" pitchFamily="34" charset="0"/>
              <a:cs typeface="Verdana" pitchFamily="34" charset="0"/>
            </a:endParaRPr>
          </a:p>
        </p:txBody>
      </p:sp>
      <p:sp>
        <p:nvSpPr>
          <p:cNvPr id="3" name="CaixaDeTexto 2"/>
          <p:cNvSpPr txBox="1"/>
          <p:nvPr/>
        </p:nvSpPr>
        <p:spPr>
          <a:xfrm>
            <a:off x="5940152" y="5733256"/>
            <a:ext cx="2592288" cy="400110"/>
          </a:xfrm>
          <a:prstGeom prst="rect">
            <a:avLst/>
          </a:prstGeom>
          <a:noFill/>
        </p:spPr>
        <p:txBody>
          <a:bodyPr wrap="square" rtlCol="0">
            <a:spAutoFit/>
          </a:bodyPr>
          <a:lstStyle/>
          <a:p>
            <a:r>
              <a:rPr lang="pt-PT" sz="1000" dirty="0"/>
              <a:t>Fonte:408780_363253307035417_341195712574510_1255353_1850655497_n.jpg</a:t>
            </a:r>
          </a:p>
        </p:txBody>
      </p:sp>
      <p:grpSp>
        <p:nvGrpSpPr>
          <p:cNvPr id="5" name="Grupo 4"/>
          <p:cNvGrpSpPr/>
          <p:nvPr/>
        </p:nvGrpSpPr>
        <p:grpSpPr>
          <a:xfrm>
            <a:off x="0" y="6453336"/>
            <a:ext cx="9143568" cy="325536"/>
            <a:chOff x="0" y="6453336"/>
            <a:chExt cx="9143568" cy="325536"/>
          </a:xfrm>
        </p:grpSpPr>
        <p:cxnSp>
          <p:nvCxnSpPr>
            <p:cNvPr id="6" name="Conexão recta 5"/>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CaixaDeTexto 6"/>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8" name="Picture 2" descr="ticEDUCA2012"/>
          <p:cNvPicPr>
            <a:picLocks noChangeAspect="1" noChangeArrowheads="1"/>
          </p:cNvPicPr>
          <p:nvPr/>
        </p:nvPicPr>
        <p:blipFill>
          <a:blip r:embed="rId3" cstate="print"/>
          <a:srcRect/>
          <a:stretch>
            <a:fillRect/>
          </a:stretch>
        </p:blipFill>
        <p:spPr bwMode="auto">
          <a:xfrm>
            <a:off x="8001408" y="6453336"/>
            <a:ext cx="1035088" cy="404664"/>
          </a:xfrm>
          <a:prstGeom prst="rect">
            <a:avLst/>
          </a:prstGeom>
          <a:noFill/>
        </p:spPr>
      </p:pic>
      <p:pic>
        <p:nvPicPr>
          <p:cNvPr id="9" name="Picture 4" descr="http://mirrors.creativecommons.org/presskit/buttons/88x31/png/by-nc-nd.png"/>
          <p:cNvPicPr>
            <a:picLocks noChangeAspect="1" noChangeArrowheads="1"/>
          </p:cNvPicPr>
          <p:nvPr/>
        </p:nvPicPr>
        <p:blipFill>
          <a:blip r:embed="rId4" cstate="print"/>
          <a:srcRect/>
          <a:stretch>
            <a:fillRect/>
          </a:stretch>
        </p:blipFill>
        <p:spPr bwMode="auto">
          <a:xfrm>
            <a:off x="1" y="6518060"/>
            <a:ext cx="971600" cy="339940"/>
          </a:xfrm>
          <a:prstGeom prst="rect">
            <a:avLst/>
          </a:prstGeom>
          <a:noFill/>
        </p:spPr>
      </p:pic>
    </p:spTree>
    <p:extLst>
      <p:ext uri="{BB962C8B-B14F-4D97-AF65-F5344CB8AC3E}">
        <p14:creationId xmlns:p14="http://schemas.microsoft.com/office/powerpoint/2010/main" xmlns="" val="35879118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informacional </a:t>
            </a:r>
            <a:r>
              <a:rPr lang="en-GB" sz="2400" b="1" dirty="0" smtClean="0">
                <a:solidFill>
                  <a:schemeClr val="accent3">
                    <a:lumMod val="40000"/>
                    <a:lumOff val="60000"/>
                  </a:schemeClr>
                </a:solidFill>
                <a:latin typeface="+mn-lt"/>
                <a:ea typeface="Verdana" pitchFamily="34" charset="0"/>
                <a:cs typeface="Verdana" pitchFamily="34" charset="0"/>
              </a:rPr>
              <a:t>[</a:t>
            </a:r>
            <a:r>
              <a:rPr lang="en-GB" sz="2400" b="1" dirty="0" err="1" smtClean="0">
                <a:solidFill>
                  <a:schemeClr val="accent3">
                    <a:lumMod val="40000"/>
                    <a:lumOff val="60000"/>
                  </a:schemeClr>
                </a:solidFill>
                <a:latin typeface="+mn-lt"/>
                <a:ea typeface="Verdana" pitchFamily="34" charset="0"/>
                <a:cs typeface="Verdana" pitchFamily="34" charset="0"/>
              </a:rPr>
              <a:t>conceito</a:t>
            </a:r>
            <a:r>
              <a:rPr lang="en-GB" sz="2400" b="1" dirty="0" smtClean="0">
                <a:solidFill>
                  <a:schemeClr val="accent3">
                    <a:lumMod val="40000"/>
                    <a:lumOff val="60000"/>
                  </a:schemeClr>
                </a:solidFill>
                <a:latin typeface="+mn-lt"/>
                <a:ea typeface="Verdana" pitchFamily="34" charset="0"/>
                <a:cs typeface="Verdana" pitchFamily="34" charset="0"/>
              </a:rPr>
              <a:t>]</a:t>
            </a:r>
            <a:endParaRPr lang="pt-PT" sz="2800" b="1" dirty="0">
              <a:solidFill>
                <a:schemeClr val="accent3">
                  <a:lumMod val="40000"/>
                  <a:lumOff val="60000"/>
                </a:schemeClr>
              </a:solidFill>
              <a:latin typeface="+mn-lt"/>
              <a:ea typeface="Verdana" pitchFamily="34" charset="0"/>
              <a:cs typeface="Verdana" pitchFamily="34" charset="0"/>
            </a:endParaRPr>
          </a:p>
        </p:txBody>
      </p:sp>
      <p:sp>
        <p:nvSpPr>
          <p:cNvPr id="9" name="Marcador de Posição de Conteúdo 8"/>
          <p:cNvSpPr>
            <a:spLocks noGrp="1"/>
          </p:cNvSpPr>
          <p:nvPr>
            <p:ph idx="1"/>
          </p:nvPr>
        </p:nvSpPr>
        <p:spPr/>
        <p:txBody>
          <a:bodyPr>
            <a:normAutofit fontScale="92500" lnSpcReduction="10000"/>
          </a:bodyPr>
          <a:lstStyle/>
          <a:p>
            <a:pPr algn="just"/>
            <a:r>
              <a:rPr lang="pt-PT" sz="2400" dirty="0" smtClean="0">
                <a:solidFill>
                  <a:schemeClr val="tx1">
                    <a:lumMod val="85000"/>
                    <a:lumOff val="15000"/>
                  </a:schemeClr>
                </a:solidFill>
              </a:rPr>
              <a:t>“abrange o conhecimento das próprias necessidades e problemas com a informação, e a capacidade para </a:t>
            </a:r>
            <a:r>
              <a:rPr lang="pt-PT" sz="2400" b="1" dirty="0" smtClean="0">
                <a:solidFill>
                  <a:schemeClr val="tx1">
                    <a:lumMod val="85000"/>
                    <a:lumOff val="15000"/>
                  </a:schemeClr>
                </a:solidFill>
              </a:rPr>
              <a:t>identificar</a:t>
            </a:r>
            <a:r>
              <a:rPr lang="pt-PT" sz="2400" dirty="0" smtClean="0">
                <a:solidFill>
                  <a:schemeClr val="tx1">
                    <a:lumMod val="85000"/>
                    <a:lumOff val="15000"/>
                  </a:schemeClr>
                </a:solidFill>
              </a:rPr>
              <a:t>, </a:t>
            </a:r>
            <a:r>
              <a:rPr lang="pt-PT" sz="2400" b="1" dirty="0" smtClean="0">
                <a:solidFill>
                  <a:schemeClr val="tx1">
                    <a:lumMod val="85000"/>
                    <a:lumOff val="15000"/>
                  </a:schemeClr>
                </a:solidFill>
              </a:rPr>
              <a:t>localizar</a:t>
            </a:r>
            <a:r>
              <a:rPr lang="pt-PT" sz="2400" dirty="0" smtClean="0">
                <a:solidFill>
                  <a:schemeClr val="tx1">
                    <a:lumMod val="85000"/>
                    <a:lumOff val="15000"/>
                  </a:schemeClr>
                </a:solidFill>
              </a:rPr>
              <a:t>, </a:t>
            </a:r>
            <a:r>
              <a:rPr lang="pt-PT" sz="2400" b="1" dirty="0" smtClean="0">
                <a:solidFill>
                  <a:schemeClr val="tx1">
                    <a:lumMod val="85000"/>
                    <a:lumOff val="15000"/>
                  </a:schemeClr>
                </a:solidFill>
              </a:rPr>
              <a:t>avaliar</a:t>
            </a:r>
            <a:r>
              <a:rPr lang="pt-PT" sz="2400" dirty="0" smtClean="0">
                <a:solidFill>
                  <a:schemeClr val="tx1">
                    <a:lumMod val="85000"/>
                    <a:lumOff val="15000"/>
                  </a:schemeClr>
                </a:solidFill>
              </a:rPr>
              <a:t>, </a:t>
            </a:r>
            <a:r>
              <a:rPr lang="pt-PT" sz="2400" b="1" dirty="0" smtClean="0">
                <a:solidFill>
                  <a:schemeClr val="tx1">
                    <a:lumMod val="85000"/>
                    <a:lumOff val="15000"/>
                  </a:schemeClr>
                </a:solidFill>
              </a:rPr>
              <a:t>organizar</a:t>
            </a:r>
            <a:r>
              <a:rPr lang="pt-PT" sz="2400" dirty="0" smtClean="0">
                <a:solidFill>
                  <a:schemeClr val="tx1">
                    <a:lumMod val="85000"/>
                    <a:lumOff val="15000"/>
                  </a:schemeClr>
                </a:solidFill>
              </a:rPr>
              <a:t> e </a:t>
            </a:r>
            <a:r>
              <a:rPr lang="pt-PT" sz="2400" b="1" dirty="0" smtClean="0">
                <a:solidFill>
                  <a:schemeClr val="tx1">
                    <a:lumMod val="85000"/>
                    <a:lumOff val="15000"/>
                  </a:schemeClr>
                </a:solidFill>
              </a:rPr>
              <a:t>criar</a:t>
            </a:r>
            <a:r>
              <a:rPr lang="pt-PT" sz="2400" dirty="0" smtClean="0">
                <a:solidFill>
                  <a:schemeClr val="tx1">
                    <a:lumMod val="85000"/>
                    <a:lumOff val="15000"/>
                  </a:schemeClr>
                </a:solidFill>
              </a:rPr>
              <a:t>, </a:t>
            </a:r>
            <a:r>
              <a:rPr lang="pt-PT" sz="2400" b="1" dirty="0" smtClean="0">
                <a:solidFill>
                  <a:schemeClr val="tx1">
                    <a:lumMod val="85000"/>
                    <a:lumOff val="15000"/>
                  </a:schemeClr>
                </a:solidFill>
              </a:rPr>
              <a:t>utilizar</a:t>
            </a:r>
            <a:r>
              <a:rPr lang="pt-PT" sz="2400" dirty="0" smtClean="0">
                <a:solidFill>
                  <a:schemeClr val="tx1">
                    <a:lumMod val="85000"/>
                    <a:lumOff val="15000"/>
                  </a:schemeClr>
                </a:solidFill>
              </a:rPr>
              <a:t> e </a:t>
            </a:r>
            <a:r>
              <a:rPr lang="pt-PT" sz="2400" b="1" dirty="0" smtClean="0">
                <a:solidFill>
                  <a:schemeClr val="tx1">
                    <a:lumMod val="85000"/>
                    <a:lumOff val="15000"/>
                  </a:schemeClr>
                </a:solidFill>
              </a:rPr>
              <a:t>comunicar</a:t>
            </a:r>
            <a:r>
              <a:rPr lang="pt-PT" sz="2400" dirty="0" smtClean="0">
                <a:solidFill>
                  <a:schemeClr val="tx1">
                    <a:lumMod val="85000"/>
                    <a:lumOff val="15000"/>
                  </a:schemeClr>
                </a:solidFill>
              </a:rPr>
              <a:t> com eficácia a informação para resolver problemas ou questões apresentadas” (Declaração de Praga, 2003).</a:t>
            </a:r>
          </a:p>
          <a:p>
            <a:pPr algn="just">
              <a:lnSpc>
                <a:spcPct val="120000"/>
              </a:lnSpc>
            </a:pPr>
            <a:endParaRPr lang="pt-PT" sz="900" dirty="0" smtClean="0">
              <a:solidFill>
                <a:schemeClr val="tx1">
                  <a:lumMod val="85000"/>
                  <a:lumOff val="15000"/>
                </a:schemeClr>
              </a:solidFill>
            </a:endParaRPr>
          </a:p>
          <a:p>
            <a:pPr algn="just"/>
            <a:r>
              <a:rPr lang="en-US" sz="2400" dirty="0" smtClean="0"/>
              <a:t>“is the set of skills needed to find, retrieve, analyze, and use information (…) ‘</a:t>
            </a:r>
            <a:r>
              <a:rPr lang="en-US" sz="2400" i="1" dirty="0" smtClean="0"/>
              <a:t>Ultimately, information literate people are those who have learned how to learn. They know how to learn because they know how knowledge is organized, how to find information, and how to use information in such a way that others can learn from them. They are people prepared for lifelong learning, because they can always find the information needed for any task or decision at hand’”. </a:t>
            </a:r>
            <a:r>
              <a:rPr lang="en-US" sz="1800" dirty="0" smtClean="0">
                <a:hlinkClick r:id="rId2" action="ppaction://hlinkfile"/>
              </a:rPr>
              <a:t>American Library Association Presidential Committee on Information Literacy</a:t>
            </a:r>
            <a:r>
              <a:rPr lang="en-US" sz="1800" dirty="0" smtClean="0"/>
              <a:t> (2010)</a:t>
            </a:r>
            <a:endParaRPr lang="pt-PT" sz="1800" dirty="0" smtClean="0"/>
          </a:p>
          <a:p>
            <a:pPr algn="just"/>
            <a:endParaRPr lang="pt-PT" sz="2400" dirty="0" smtClean="0">
              <a:solidFill>
                <a:schemeClr val="tx1">
                  <a:lumMod val="85000"/>
                  <a:lumOff val="15000"/>
                </a:schemeClr>
              </a:solidFill>
            </a:endParaRPr>
          </a:p>
        </p:txBody>
      </p:sp>
      <p:grpSp>
        <p:nvGrpSpPr>
          <p:cNvPr id="10" name="Grupo 9"/>
          <p:cNvGrpSpPr/>
          <p:nvPr/>
        </p:nvGrpSpPr>
        <p:grpSpPr>
          <a:xfrm>
            <a:off x="0" y="6453336"/>
            <a:ext cx="9143568" cy="325536"/>
            <a:chOff x="0" y="6453336"/>
            <a:chExt cx="9143568" cy="325536"/>
          </a:xfrm>
        </p:grpSpPr>
        <p:cxnSp>
          <p:nvCxnSpPr>
            <p:cNvPr id="11" name="Conexão recta 10"/>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CaixaDeTexto 11"/>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13" name="Picture 2" descr="ticEDUCA2012"/>
          <p:cNvPicPr>
            <a:picLocks noChangeAspect="1" noChangeArrowheads="1"/>
          </p:cNvPicPr>
          <p:nvPr/>
        </p:nvPicPr>
        <p:blipFill>
          <a:blip r:embed="rId3" cstate="print"/>
          <a:srcRect/>
          <a:stretch>
            <a:fillRect/>
          </a:stretch>
        </p:blipFill>
        <p:spPr bwMode="auto">
          <a:xfrm>
            <a:off x="8001408" y="6453336"/>
            <a:ext cx="1035088" cy="404664"/>
          </a:xfrm>
          <a:prstGeom prst="rect">
            <a:avLst/>
          </a:prstGeom>
          <a:noFill/>
        </p:spPr>
      </p:pic>
      <p:pic>
        <p:nvPicPr>
          <p:cNvPr id="14" name="Picture 4" descr="http://mirrors.creativecommons.org/presskit/buttons/88x31/png/by-nc-nd.png"/>
          <p:cNvPicPr>
            <a:picLocks noChangeAspect="1" noChangeArrowheads="1"/>
          </p:cNvPicPr>
          <p:nvPr/>
        </p:nvPicPr>
        <p:blipFill>
          <a:blip r:embed="rId4" cstate="print"/>
          <a:srcRect/>
          <a:stretch>
            <a:fillRect/>
          </a:stretch>
        </p:blipFill>
        <p:spPr bwMode="auto">
          <a:xfrm>
            <a:off x="1" y="6518060"/>
            <a:ext cx="971600" cy="339940"/>
          </a:xfrm>
          <a:prstGeom prst="rect">
            <a:avLst/>
          </a:prstGeom>
          <a:noFill/>
        </p:spPr>
      </p:pic>
    </p:spTree>
    <p:extLst>
      <p:ext uri="{BB962C8B-B14F-4D97-AF65-F5344CB8AC3E}">
        <p14:creationId xmlns:p14="http://schemas.microsoft.com/office/powerpoint/2010/main" xmlns="" val="34423257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arcador de Posição de Conteúdo 1"/>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449779" y="1600201"/>
            <a:ext cx="3740916" cy="3989039"/>
          </a:xfrm>
        </p:spPr>
      </p:pic>
      <p:sp>
        <p:nvSpPr>
          <p:cNvPr id="4"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informacional </a:t>
            </a:r>
            <a:r>
              <a:rPr lang="en-GB" sz="2400" b="1" dirty="0" smtClean="0">
                <a:solidFill>
                  <a:schemeClr val="accent3">
                    <a:lumMod val="40000"/>
                    <a:lumOff val="60000"/>
                  </a:schemeClr>
                </a:solidFill>
                <a:latin typeface="+mn-lt"/>
                <a:ea typeface="Verdana" pitchFamily="34" charset="0"/>
                <a:cs typeface="Verdana" pitchFamily="34" charset="0"/>
              </a:rPr>
              <a:t>[sic]</a:t>
            </a:r>
            <a:endParaRPr lang="pt-PT" sz="2800" b="1" dirty="0">
              <a:solidFill>
                <a:schemeClr val="accent3">
                  <a:lumMod val="40000"/>
                  <a:lumOff val="60000"/>
                </a:schemeClr>
              </a:solidFill>
              <a:latin typeface="+mn-lt"/>
              <a:ea typeface="Verdana" pitchFamily="34" charset="0"/>
              <a:cs typeface="Verdana" pitchFamily="34" charset="0"/>
            </a:endParaRPr>
          </a:p>
        </p:txBody>
      </p:sp>
      <p:sp>
        <p:nvSpPr>
          <p:cNvPr id="3" name="CaixaDeTexto 2"/>
          <p:cNvSpPr txBox="1"/>
          <p:nvPr/>
        </p:nvSpPr>
        <p:spPr>
          <a:xfrm>
            <a:off x="5580112" y="5517232"/>
            <a:ext cx="3456384" cy="400110"/>
          </a:xfrm>
          <a:prstGeom prst="rect">
            <a:avLst/>
          </a:prstGeom>
          <a:noFill/>
        </p:spPr>
        <p:txBody>
          <a:bodyPr wrap="square" rtlCol="0">
            <a:spAutoFit/>
          </a:bodyPr>
          <a:lstStyle/>
          <a:p>
            <a:r>
              <a:rPr lang="pt-PT" sz="1000" dirty="0" smtClean="0"/>
              <a:t>Fonte:Kqd1r3EGJn61Z3-oks6Pfjl72eJkfbmt4t8yenImKBXEejxNn4ZJNZ2ss5Ku7Cxt</a:t>
            </a:r>
            <a:endParaRPr lang="pt-PT" sz="1000" dirty="0"/>
          </a:p>
        </p:txBody>
      </p:sp>
      <p:grpSp>
        <p:nvGrpSpPr>
          <p:cNvPr id="5" name="Grupo 4"/>
          <p:cNvGrpSpPr/>
          <p:nvPr/>
        </p:nvGrpSpPr>
        <p:grpSpPr>
          <a:xfrm>
            <a:off x="0" y="6453336"/>
            <a:ext cx="9143568" cy="325536"/>
            <a:chOff x="0" y="6453336"/>
            <a:chExt cx="9143568" cy="325536"/>
          </a:xfrm>
        </p:grpSpPr>
        <p:cxnSp>
          <p:nvCxnSpPr>
            <p:cNvPr id="6" name="Conexão recta 5"/>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CaixaDeTexto 6"/>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8" name="Picture 2" descr="ticEDUCA2012"/>
          <p:cNvPicPr>
            <a:picLocks noChangeAspect="1" noChangeArrowheads="1"/>
          </p:cNvPicPr>
          <p:nvPr/>
        </p:nvPicPr>
        <p:blipFill>
          <a:blip r:embed="rId3" cstate="print"/>
          <a:srcRect/>
          <a:stretch>
            <a:fillRect/>
          </a:stretch>
        </p:blipFill>
        <p:spPr bwMode="auto">
          <a:xfrm>
            <a:off x="8001408" y="6453336"/>
            <a:ext cx="1035088" cy="404664"/>
          </a:xfrm>
          <a:prstGeom prst="rect">
            <a:avLst/>
          </a:prstGeom>
          <a:noFill/>
        </p:spPr>
      </p:pic>
      <p:pic>
        <p:nvPicPr>
          <p:cNvPr id="9" name="Picture 4" descr="http://mirrors.creativecommons.org/presskit/buttons/88x31/png/by-nc-nd.png"/>
          <p:cNvPicPr>
            <a:picLocks noChangeAspect="1" noChangeArrowheads="1"/>
          </p:cNvPicPr>
          <p:nvPr/>
        </p:nvPicPr>
        <p:blipFill>
          <a:blip r:embed="rId4" cstate="print"/>
          <a:srcRect/>
          <a:stretch>
            <a:fillRect/>
          </a:stretch>
        </p:blipFill>
        <p:spPr bwMode="auto">
          <a:xfrm>
            <a:off x="1" y="6518060"/>
            <a:ext cx="971600" cy="339940"/>
          </a:xfrm>
          <a:prstGeom prst="rect">
            <a:avLst/>
          </a:prstGeom>
          <a:noFill/>
        </p:spPr>
      </p:pic>
    </p:spTree>
    <p:extLst>
      <p:ext uri="{BB962C8B-B14F-4D97-AF65-F5344CB8AC3E}">
        <p14:creationId xmlns:p14="http://schemas.microsoft.com/office/powerpoint/2010/main" xmlns="" val="31544344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arcador de Posição de Conteúdo 1"/>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962196" y="1988840"/>
            <a:ext cx="5274100" cy="3511026"/>
          </a:xfrm>
        </p:spPr>
      </p:pic>
      <p:sp>
        <p:nvSpPr>
          <p:cNvPr id="4"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informacional </a:t>
            </a:r>
            <a:r>
              <a:rPr lang="en-GB" sz="2400" b="1" dirty="0" smtClean="0">
                <a:solidFill>
                  <a:schemeClr val="accent3">
                    <a:lumMod val="40000"/>
                    <a:lumOff val="60000"/>
                  </a:schemeClr>
                </a:solidFill>
                <a:latin typeface="+mn-lt"/>
                <a:ea typeface="Verdana" pitchFamily="34" charset="0"/>
                <a:cs typeface="Verdana" pitchFamily="34" charset="0"/>
              </a:rPr>
              <a:t>[</a:t>
            </a:r>
            <a:r>
              <a:rPr lang="en-GB" sz="2400" b="1" dirty="0" err="1" smtClean="0">
                <a:solidFill>
                  <a:schemeClr val="accent3">
                    <a:lumMod val="40000"/>
                    <a:lumOff val="60000"/>
                  </a:schemeClr>
                </a:solidFill>
                <a:latin typeface="+mn-lt"/>
                <a:ea typeface="Verdana" pitchFamily="34" charset="0"/>
                <a:cs typeface="Verdana" pitchFamily="34" charset="0"/>
              </a:rPr>
              <a:t>terminologia</a:t>
            </a:r>
            <a:r>
              <a:rPr lang="en-GB" sz="2400" b="1" dirty="0" smtClean="0">
                <a:solidFill>
                  <a:schemeClr val="accent3">
                    <a:lumMod val="40000"/>
                    <a:lumOff val="60000"/>
                  </a:schemeClr>
                </a:solidFill>
                <a:latin typeface="+mn-lt"/>
                <a:ea typeface="Verdana" pitchFamily="34" charset="0"/>
                <a:cs typeface="Verdana" pitchFamily="34" charset="0"/>
              </a:rPr>
              <a:t>]</a:t>
            </a:r>
            <a:endParaRPr lang="pt-PT" sz="2800" b="1" dirty="0">
              <a:solidFill>
                <a:schemeClr val="accent3">
                  <a:lumMod val="40000"/>
                  <a:lumOff val="60000"/>
                </a:schemeClr>
              </a:solidFill>
              <a:latin typeface="+mn-lt"/>
              <a:ea typeface="Verdana" pitchFamily="34" charset="0"/>
              <a:cs typeface="Verdana" pitchFamily="34" charset="0"/>
            </a:endParaRPr>
          </a:p>
        </p:txBody>
      </p:sp>
      <p:sp>
        <p:nvSpPr>
          <p:cNvPr id="3" name="CaixaDeTexto 2"/>
          <p:cNvSpPr txBox="1"/>
          <p:nvPr/>
        </p:nvSpPr>
        <p:spPr>
          <a:xfrm>
            <a:off x="6156176" y="5589240"/>
            <a:ext cx="2736304" cy="400110"/>
          </a:xfrm>
          <a:prstGeom prst="rect">
            <a:avLst/>
          </a:prstGeom>
          <a:noFill/>
        </p:spPr>
        <p:txBody>
          <a:bodyPr wrap="square" rtlCol="0">
            <a:spAutoFit/>
          </a:bodyPr>
          <a:lstStyle/>
          <a:p>
            <a:r>
              <a:rPr lang="pt-PT" sz="1000" dirty="0"/>
              <a:t>Fonte: http://www.ifla.org/about-information-literacy</a:t>
            </a:r>
          </a:p>
        </p:txBody>
      </p:sp>
      <p:grpSp>
        <p:nvGrpSpPr>
          <p:cNvPr id="5" name="Grupo 4"/>
          <p:cNvGrpSpPr/>
          <p:nvPr/>
        </p:nvGrpSpPr>
        <p:grpSpPr>
          <a:xfrm>
            <a:off x="0" y="6453336"/>
            <a:ext cx="9143568" cy="325536"/>
            <a:chOff x="0" y="6453336"/>
            <a:chExt cx="9143568" cy="325536"/>
          </a:xfrm>
        </p:grpSpPr>
        <p:cxnSp>
          <p:nvCxnSpPr>
            <p:cNvPr id="6" name="Conexão recta 5"/>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CaixaDeTexto 6"/>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8" name="Picture 2" descr="ticEDUCA2012"/>
          <p:cNvPicPr>
            <a:picLocks noChangeAspect="1" noChangeArrowheads="1"/>
          </p:cNvPicPr>
          <p:nvPr/>
        </p:nvPicPr>
        <p:blipFill>
          <a:blip r:embed="rId3" cstate="print"/>
          <a:srcRect/>
          <a:stretch>
            <a:fillRect/>
          </a:stretch>
        </p:blipFill>
        <p:spPr bwMode="auto">
          <a:xfrm>
            <a:off x="8001408" y="6453336"/>
            <a:ext cx="1035088" cy="404664"/>
          </a:xfrm>
          <a:prstGeom prst="rect">
            <a:avLst/>
          </a:prstGeom>
          <a:noFill/>
        </p:spPr>
      </p:pic>
      <p:pic>
        <p:nvPicPr>
          <p:cNvPr id="9" name="Picture 4" descr="http://mirrors.creativecommons.org/presskit/buttons/88x31/png/by-nc-nd.png"/>
          <p:cNvPicPr>
            <a:picLocks noChangeAspect="1" noChangeArrowheads="1"/>
          </p:cNvPicPr>
          <p:nvPr/>
        </p:nvPicPr>
        <p:blipFill>
          <a:blip r:embed="rId4" cstate="print"/>
          <a:srcRect/>
          <a:stretch>
            <a:fillRect/>
          </a:stretch>
        </p:blipFill>
        <p:spPr bwMode="auto">
          <a:xfrm>
            <a:off x="1" y="6518060"/>
            <a:ext cx="971600" cy="339940"/>
          </a:xfrm>
          <a:prstGeom prst="rect">
            <a:avLst/>
          </a:prstGeom>
          <a:noFill/>
        </p:spPr>
      </p:pic>
    </p:spTree>
    <p:extLst>
      <p:ext uri="{BB962C8B-B14F-4D97-AF65-F5344CB8AC3E}">
        <p14:creationId xmlns:p14="http://schemas.microsoft.com/office/powerpoint/2010/main" xmlns="" val="25850111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arcador de Posição de Conteúdo 1">
            <a:hlinkClick r:id="rId2"/>
          </p:cNvPr>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529241" y="1772816"/>
            <a:ext cx="4402799" cy="2197133"/>
          </a:xfrm>
        </p:spPr>
      </p:pic>
      <p:sp>
        <p:nvSpPr>
          <p:cNvPr id="4"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informacional </a:t>
            </a:r>
            <a:r>
              <a:rPr lang="en-GB" sz="2400" b="1" dirty="0" smtClean="0">
                <a:solidFill>
                  <a:schemeClr val="accent3">
                    <a:lumMod val="40000"/>
                    <a:lumOff val="60000"/>
                  </a:schemeClr>
                </a:solidFill>
                <a:latin typeface="+mn-lt"/>
                <a:ea typeface="Verdana" pitchFamily="34" charset="0"/>
                <a:cs typeface="Verdana" pitchFamily="34" charset="0"/>
              </a:rPr>
              <a:t>[</a:t>
            </a:r>
            <a:r>
              <a:rPr lang="en-GB" sz="2400" b="1" dirty="0" err="1" smtClean="0">
                <a:solidFill>
                  <a:schemeClr val="accent3">
                    <a:lumMod val="40000"/>
                    <a:lumOff val="60000"/>
                  </a:schemeClr>
                </a:solidFill>
                <a:latin typeface="+mn-lt"/>
                <a:ea typeface="Verdana" pitchFamily="34" charset="0"/>
                <a:cs typeface="Verdana" pitchFamily="34" charset="0"/>
              </a:rPr>
              <a:t>reconhecimento</a:t>
            </a:r>
            <a:r>
              <a:rPr lang="en-GB" sz="2400" b="1" dirty="0" smtClean="0">
                <a:solidFill>
                  <a:schemeClr val="accent3">
                    <a:lumMod val="40000"/>
                    <a:lumOff val="60000"/>
                  </a:schemeClr>
                </a:solidFill>
                <a:latin typeface="+mn-lt"/>
                <a:ea typeface="Verdana" pitchFamily="34" charset="0"/>
                <a:cs typeface="Verdana" pitchFamily="34" charset="0"/>
              </a:rPr>
              <a:t> </a:t>
            </a:r>
            <a:r>
              <a:rPr lang="en-GB" sz="2400" b="1" dirty="0" err="1" smtClean="0">
                <a:solidFill>
                  <a:schemeClr val="accent3">
                    <a:lumMod val="40000"/>
                    <a:lumOff val="60000"/>
                  </a:schemeClr>
                </a:solidFill>
                <a:latin typeface="+mn-lt"/>
                <a:ea typeface="Verdana" pitchFamily="34" charset="0"/>
                <a:cs typeface="Verdana" pitchFamily="34" charset="0"/>
              </a:rPr>
              <a:t>internacional</a:t>
            </a:r>
            <a:r>
              <a:rPr lang="en-GB" sz="2400" b="1" dirty="0" smtClean="0">
                <a:solidFill>
                  <a:schemeClr val="accent3">
                    <a:lumMod val="40000"/>
                    <a:lumOff val="60000"/>
                  </a:schemeClr>
                </a:solidFill>
                <a:latin typeface="+mn-lt"/>
                <a:ea typeface="Verdana" pitchFamily="34" charset="0"/>
                <a:cs typeface="Verdana" pitchFamily="34" charset="0"/>
              </a:rPr>
              <a:t>]</a:t>
            </a:r>
            <a:endParaRPr lang="pt-PT" sz="2800" b="1" dirty="0">
              <a:solidFill>
                <a:schemeClr val="accent3">
                  <a:lumMod val="40000"/>
                  <a:lumOff val="60000"/>
                </a:schemeClr>
              </a:solidFill>
              <a:latin typeface="+mn-lt"/>
              <a:ea typeface="Verdana" pitchFamily="34" charset="0"/>
              <a:cs typeface="Verdana" pitchFamily="34" charset="0"/>
            </a:endParaRPr>
          </a:p>
        </p:txBody>
      </p:sp>
      <p:pic>
        <p:nvPicPr>
          <p:cNvPr id="3" name="Imagem 2">
            <a:hlinkClick r:id="rId4"/>
          </p:cNvPr>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5801816" y="2492499"/>
            <a:ext cx="2514600" cy="1152525"/>
          </a:xfrm>
          <a:prstGeom prst="rect">
            <a:avLst/>
          </a:prstGeom>
        </p:spPr>
      </p:pic>
      <p:pic>
        <p:nvPicPr>
          <p:cNvPr id="5" name="Imagem 4">
            <a:hlinkClick r:id="rId6"/>
          </p:cNvPr>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2190750" y="4634686"/>
            <a:ext cx="4762500" cy="495300"/>
          </a:xfrm>
          <a:prstGeom prst="rect">
            <a:avLst/>
          </a:prstGeom>
        </p:spPr>
      </p:pic>
      <p:grpSp>
        <p:nvGrpSpPr>
          <p:cNvPr id="6" name="Grupo 5"/>
          <p:cNvGrpSpPr/>
          <p:nvPr/>
        </p:nvGrpSpPr>
        <p:grpSpPr>
          <a:xfrm>
            <a:off x="0" y="6453336"/>
            <a:ext cx="9143568" cy="325536"/>
            <a:chOff x="0" y="6453336"/>
            <a:chExt cx="9143568" cy="325536"/>
          </a:xfrm>
        </p:grpSpPr>
        <p:cxnSp>
          <p:nvCxnSpPr>
            <p:cNvPr id="7" name="Conexão recta 6"/>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CaixaDeTexto 7"/>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9" name="Picture 2" descr="ticEDUCA2012"/>
          <p:cNvPicPr>
            <a:picLocks noChangeAspect="1" noChangeArrowheads="1"/>
          </p:cNvPicPr>
          <p:nvPr/>
        </p:nvPicPr>
        <p:blipFill>
          <a:blip r:embed="rId8" cstate="print"/>
          <a:srcRect/>
          <a:stretch>
            <a:fillRect/>
          </a:stretch>
        </p:blipFill>
        <p:spPr bwMode="auto">
          <a:xfrm>
            <a:off x="8001408" y="6453336"/>
            <a:ext cx="1035088" cy="404664"/>
          </a:xfrm>
          <a:prstGeom prst="rect">
            <a:avLst/>
          </a:prstGeom>
          <a:noFill/>
        </p:spPr>
      </p:pic>
      <p:pic>
        <p:nvPicPr>
          <p:cNvPr id="10" name="Picture 4" descr="http://mirrors.creativecommons.org/presskit/buttons/88x31/png/by-nc-nd.png"/>
          <p:cNvPicPr>
            <a:picLocks noChangeAspect="1" noChangeArrowheads="1"/>
          </p:cNvPicPr>
          <p:nvPr/>
        </p:nvPicPr>
        <p:blipFill>
          <a:blip r:embed="rId9" cstate="print"/>
          <a:srcRect/>
          <a:stretch>
            <a:fillRect/>
          </a:stretch>
        </p:blipFill>
        <p:spPr bwMode="auto">
          <a:xfrm>
            <a:off x="1" y="6518060"/>
            <a:ext cx="971600" cy="339940"/>
          </a:xfrm>
          <a:prstGeom prst="rect">
            <a:avLst/>
          </a:prstGeom>
          <a:noFill/>
        </p:spPr>
      </p:pic>
    </p:spTree>
    <p:extLst>
      <p:ext uri="{BB962C8B-B14F-4D97-AF65-F5344CB8AC3E}">
        <p14:creationId xmlns:p14="http://schemas.microsoft.com/office/powerpoint/2010/main" xmlns="" val="5687484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p:txBody>
          <a:bodyPr/>
          <a:lstStyle/>
          <a:p>
            <a:r>
              <a:rPr lang="pt-PT" sz="2000" dirty="0" err="1" smtClean="0"/>
              <a:t>Likert</a:t>
            </a:r>
            <a:r>
              <a:rPr lang="pt-PT" sz="2000" dirty="0" smtClean="0"/>
              <a:t> – Teoria das atitudes aplicada à literacia informacional</a:t>
            </a:r>
          </a:p>
          <a:p>
            <a:endParaRPr lang="pt-PT" dirty="0"/>
          </a:p>
        </p:txBody>
      </p:sp>
      <p:sp>
        <p:nvSpPr>
          <p:cNvPr id="4"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informacional </a:t>
            </a:r>
            <a:r>
              <a:rPr lang="en-GB" sz="2400" b="1" dirty="0" smtClean="0">
                <a:solidFill>
                  <a:schemeClr val="accent3">
                    <a:lumMod val="40000"/>
                    <a:lumOff val="60000"/>
                  </a:schemeClr>
                </a:solidFill>
                <a:latin typeface="+mn-lt"/>
                <a:ea typeface="Verdana" pitchFamily="34" charset="0"/>
                <a:cs typeface="Verdana" pitchFamily="34" charset="0"/>
              </a:rPr>
              <a:t>[ </a:t>
            </a:r>
            <a:r>
              <a:rPr lang="en-GB" sz="2400" b="1" dirty="0" err="1" smtClean="0">
                <a:solidFill>
                  <a:schemeClr val="accent3">
                    <a:lumMod val="40000"/>
                    <a:lumOff val="60000"/>
                  </a:schemeClr>
                </a:solidFill>
                <a:latin typeface="+mn-lt"/>
                <a:ea typeface="Verdana" pitchFamily="34" charset="0"/>
                <a:cs typeface="Verdana" pitchFamily="34" charset="0"/>
              </a:rPr>
              <a:t>Conceito</a:t>
            </a:r>
            <a:r>
              <a:rPr lang="en-GB" sz="2400" b="1" dirty="0" smtClean="0">
                <a:solidFill>
                  <a:schemeClr val="accent3">
                    <a:lumMod val="40000"/>
                    <a:lumOff val="60000"/>
                  </a:schemeClr>
                </a:solidFill>
                <a:latin typeface="+mn-lt"/>
                <a:ea typeface="Verdana" pitchFamily="34" charset="0"/>
                <a:cs typeface="Verdana" pitchFamily="34" charset="0"/>
              </a:rPr>
              <a:t> </a:t>
            </a:r>
            <a:r>
              <a:rPr lang="en-GB" sz="2400" b="1" dirty="0" err="1" smtClean="0">
                <a:solidFill>
                  <a:schemeClr val="accent3">
                    <a:lumMod val="40000"/>
                    <a:lumOff val="60000"/>
                  </a:schemeClr>
                </a:solidFill>
                <a:latin typeface="+mn-lt"/>
                <a:ea typeface="Verdana" pitchFamily="34" charset="0"/>
                <a:cs typeface="Verdana" pitchFamily="34" charset="0"/>
              </a:rPr>
              <a:t>vs</a:t>
            </a:r>
            <a:r>
              <a:rPr lang="en-GB" sz="2400" b="1" dirty="0" smtClean="0">
                <a:solidFill>
                  <a:schemeClr val="accent3">
                    <a:lumMod val="40000"/>
                    <a:lumOff val="60000"/>
                  </a:schemeClr>
                </a:solidFill>
                <a:latin typeface="+mn-lt"/>
                <a:ea typeface="Verdana" pitchFamily="34" charset="0"/>
                <a:cs typeface="Verdana" pitchFamily="34" charset="0"/>
              </a:rPr>
              <a:t> </a:t>
            </a:r>
            <a:r>
              <a:rPr lang="en-GB" sz="2400" b="1" dirty="0" err="1" smtClean="0">
                <a:solidFill>
                  <a:schemeClr val="accent3">
                    <a:lumMod val="40000"/>
                    <a:lumOff val="60000"/>
                  </a:schemeClr>
                </a:solidFill>
                <a:latin typeface="+mn-lt"/>
                <a:ea typeface="Verdana" pitchFamily="34" charset="0"/>
                <a:cs typeface="Verdana" pitchFamily="34" charset="0"/>
              </a:rPr>
              <a:t>Atitude</a:t>
            </a:r>
            <a:r>
              <a:rPr lang="en-GB" sz="2400" b="1" dirty="0" smtClean="0">
                <a:solidFill>
                  <a:schemeClr val="accent3">
                    <a:lumMod val="40000"/>
                    <a:lumOff val="60000"/>
                  </a:schemeClr>
                </a:solidFill>
                <a:latin typeface="+mn-lt"/>
                <a:ea typeface="Verdana" pitchFamily="34" charset="0"/>
                <a:cs typeface="Verdana" pitchFamily="34" charset="0"/>
              </a:rPr>
              <a:t>]</a:t>
            </a:r>
            <a:endParaRPr lang="pt-PT" sz="2800" b="1" dirty="0">
              <a:solidFill>
                <a:schemeClr val="accent3">
                  <a:lumMod val="40000"/>
                  <a:lumOff val="60000"/>
                </a:schemeClr>
              </a:solidFill>
              <a:latin typeface="+mn-lt"/>
              <a:ea typeface="Verdana" pitchFamily="34" charset="0"/>
              <a:cs typeface="Verdana" pitchFamily="34" charset="0"/>
            </a:endParaRPr>
          </a:p>
        </p:txBody>
      </p:sp>
      <p:grpSp>
        <p:nvGrpSpPr>
          <p:cNvPr id="5" name="Grupo 4"/>
          <p:cNvGrpSpPr/>
          <p:nvPr/>
        </p:nvGrpSpPr>
        <p:grpSpPr>
          <a:xfrm>
            <a:off x="0" y="6453336"/>
            <a:ext cx="9143568" cy="325536"/>
            <a:chOff x="0" y="6453336"/>
            <a:chExt cx="9143568" cy="325536"/>
          </a:xfrm>
        </p:grpSpPr>
        <p:cxnSp>
          <p:nvCxnSpPr>
            <p:cNvPr id="6" name="Conexão recta 5"/>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CaixaDeTexto 6"/>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8" name="Picture 2" descr="ticEDUCA2012"/>
          <p:cNvPicPr>
            <a:picLocks noChangeAspect="1" noChangeArrowheads="1"/>
          </p:cNvPicPr>
          <p:nvPr/>
        </p:nvPicPr>
        <p:blipFill>
          <a:blip r:embed="rId2" cstate="print"/>
          <a:srcRect/>
          <a:stretch>
            <a:fillRect/>
          </a:stretch>
        </p:blipFill>
        <p:spPr bwMode="auto">
          <a:xfrm>
            <a:off x="8001408" y="6453336"/>
            <a:ext cx="1035088" cy="404664"/>
          </a:xfrm>
          <a:prstGeom prst="rect">
            <a:avLst/>
          </a:prstGeom>
          <a:noFill/>
        </p:spPr>
      </p:pic>
      <p:pic>
        <p:nvPicPr>
          <p:cNvPr id="9" name="Picture 4" descr="http://mirrors.creativecommons.org/presskit/buttons/88x31/png/by-nc-nd.png"/>
          <p:cNvPicPr>
            <a:picLocks noChangeAspect="1" noChangeArrowheads="1"/>
          </p:cNvPicPr>
          <p:nvPr/>
        </p:nvPicPr>
        <p:blipFill>
          <a:blip r:embed="rId3" cstate="print"/>
          <a:srcRect/>
          <a:stretch>
            <a:fillRect/>
          </a:stretch>
        </p:blipFill>
        <p:spPr bwMode="auto">
          <a:xfrm>
            <a:off x="1" y="6518060"/>
            <a:ext cx="971600" cy="339940"/>
          </a:xfrm>
          <a:prstGeom prst="rect">
            <a:avLst/>
          </a:prstGeom>
          <a:noFill/>
        </p:spPr>
      </p:pic>
      <p:graphicFrame>
        <p:nvGraphicFramePr>
          <p:cNvPr id="10" name="Diagrama 9"/>
          <p:cNvGraphicFramePr/>
          <p:nvPr/>
        </p:nvGraphicFramePr>
        <p:xfrm>
          <a:off x="1187624" y="2060848"/>
          <a:ext cx="648072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9519800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digital e informacional </a:t>
            </a:r>
            <a:r>
              <a:rPr lang="en-GB" sz="2400" b="1" dirty="0" smtClean="0">
                <a:solidFill>
                  <a:schemeClr val="accent3">
                    <a:lumMod val="40000"/>
                    <a:lumOff val="60000"/>
                  </a:schemeClr>
                </a:solidFill>
                <a:latin typeface="+mn-lt"/>
                <a:ea typeface="Verdana" pitchFamily="34" charset="0"/>
                <a:cs typeface="Verdana" pitchFamily="34" charset="0"/>
              </a:rPr>
              <a:t>[keywords]</a:t>
            </a:r>
            <a:endParaRPr lang="pt-PT" sz="2800" b="1" dirty="0">
              <a:solidFill>
                <a:schemeClr val="accent3">
                  <a:lumMod val="40000"/>
                  <a:lumOff val="60000"/>
                </a:schemeClr>
              </a:solidFill>
              <a:latin typeface="+mn-lt"/>
              <a:ea typeface="Verdana" pitchFamily="34" charset="0"/>
              <a:cs typeface="Verdana" pitchFamily="34" charset="0"/>
            </a:endParaRPr>
          </a:p>
        </p:txBody>
      </p:sp>
      <p:grpSp>
        <p:nvGrpSpPr>
          <p:cNvPr id="9" name="Grupo 8"/>
          <p:cNvGrpSpPr/>
          <p:nvPr/>
        </p:nvGrpSpPr>
        <p:grpSpPr>
          <a:xfrm>
            <a:off x="0" y="6453336"/>
            <a:ext cx="9143568" cy="325536"/>
            <a:chOff x="0" y="6453336"/>
            <a:chExt cx="9143568" cy="325536"/>
          </a:xfrm>
        </p:grpSpPr>
        <p:cxnSp>
          <p:nvCxnSpPr>
            <p:cNvPr id="7" name="Conexão recta 6"/>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CaixaDeTexto 7"/>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10" name="Picture 2" descr="ticEDUCA2012"/>
          <p:cNvPicPr>
            <a:picLocks noChangeAspect="1" noChangeArrowheads="1"/>
          </p:cNvPicPr>
          <p:nvPr/>
        </p:nvPicPr>
        <p:blipFill>
          <a:blip r:embed="rId2" cstate="print"/>
          <a:srcRect/>
          <a:stretch>
            <a:fillRect/>
          </a:stretch>
        </p:blipFill>
        <p:spPr bwMode="auto">
          <a:xfrm>
            <a:off x="8001408" y="6453336"/>
            <a:ext cx="1035088" cy="404664"/>
          </a:xfrm>
          <a:prstGeom prst="rect">
            <a:avLst/>
          </a:prstGeom>
          <a:noFill/>
        </p:spPr>
      </p:pic>
      <p:pic>
        <p:nvPicPr>
          <p:cNvPr id="11" name="Picture 4" descr="http://mirrors.creativecommons.org/presskit/buttons/88x31/png/by-nc-nd.png"/>
          <p:cNvPicPr>
            <a:picLocks noChangeAspect="1" noChangeArrowheads="1"/>
          </p:cNvPicPr>
          <p:nvPr/>
        </p:nvPicPr>
        <p:blipFill>
          <a:blip r:embed="rId3" cstate="print"/>
          <a:srcRect/>
          <a:stretch>
            <a:fillRect/>
          </a:stretch>
        </p:blipFill>
        <p:spPr bwMode="auto">
          <a:xfrm>
            <a:off x="1" y="6518060"/>
            <a:ext cx="971600" cy="339940"/>
          </a:xfrm>
          <a:prstGeom prst="rect">
            <a:avLst/>
          </a:prstGeom>
          <a:noFill/>
        </p:spPr>
      </p:pic>
      <p:pic>
        <p:nvPicPr>
          <p:cNvPr id="13" name="Imagem 12" descr="nuv.jpg"/>
          <p:cNvPicPr>
            <a:picLocks noChangeAspect="1"/>
          </p:cNvPicPr>
          <p:nvPr/>
        </p:nvPicPr>
        <p:blipFill>
          <a:blip r:embed="rId4" cstate="print"/>
          <a:srcRect l="5106" t="4489" r="3502" b="5753"/>
          <a:stretch>
            <a:fillRect/>
          </a:stretch>
        </p:blipFill>
        <p:spPr>
          <a:xfrm>
            <a:off x="539552" y="1520156"/>
            <a:ext cx="7920880" cy="4933180"/>
          </a:xfrm>
          <a:prstGeom prst="rect">
            <a:avLst/>
          </a:prstGeom>
        </p:spPr>
      </p:pic>
    </p:spTree>
    <p:extLst>
      <p:ext uri="{BB962C8B-B14F-4D97-AF65-F5344CB8AC3E}">
        <p14:creationId xmlns:p14="http://schemas.microsoft.com/office/powerpoint/2010/main" xmlns="" val="34423257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informacional </a:t>
            </a:r>
            <a:r>
              <a:rPr lang="en-GB" sz="2400" b="1" dirty="0" smtClean="0">
                <a:solidFill>
                  <a:schemeClr val="accent3">
                    <a:lumMod val="40000"/>
                    <a:lumOff val="60000"/>
                  </a:schemeClr>
                </a:solidFill>
                <a:latin typeface="+mn-lt"/>
                <a:ea typeface="Verdana" pitchFamily="34" charset="0"/>
                <a:cs typeface="Verdana" pitchFamily="34" charset="0"/>
              </a:rPr>
              <a:t>[</a:t>
            </a:r>
            <a:r>
              <a:rPr lang="en-GB" sz="2400" b="1" dirty="0" err="1" smtClean="0">
                <a:solidFill>
                  <a:schemeClr val="accent3">
                    <a:lumMod val="40000"/>
                    <a:lumOff val="60000"/>
                  </a:schemeClr>
                </a:solidFill>
                <a:latin typeface="+mn-lt"/>
                <a:ea typeface="Verdana" pitchFamily="34" charset="0"/>
                <a:cs typeface="Verdana" pitchFamily="34" charset="0"/>
              </a:rPr>
              <a:t>Competências</a:t>
            </a:r>
            <a:r>
              <a:rPr lang="en-GB" sz="2400" b="1" dirty="0" smtClean="0">
                <a:solidFill>
                  <a:schemeClr val="accent3">
                    <a:lumMod val="40000"/>
                    <a:lumOff val="60000"/>
                  </a:schemeClr>
                </a:solidFill>
                <a:latin typeface="+mn-lt"/>
                <a:ea typeface="Verdana" pitchFamily="34" charset="0"/>
                <a:cs typeface="Verdana" pitchFamily="34" charset="0"/>
              </a:rPr>
              <a:t>]</a:t>
            </a:r>
            <a:endParaRPr lang="pt-PT" sz="2800" b="1" dirty="0">
              <a:solidFill>
                <a:schemeClr val="accent3">
                  <a:lumMod val="40000"/>
                  <a:lumOff val="60000"/>
                </a:schemeClr>
              </a:solidFill>
              <a:latin typeface="+mn-lt"/>
              <a:ea typeface="Verdana" pitchFamily="34" charset="0"/>
              <a:cs typeface="Verdana" pitchFamily="34" charset="0"/>
            </a:endParaRPr>
          </a:p>
        </p:txBody>
      </p:sp>
      <p:graphicFrame>
        <p:nvGraphicFramePr>
          <p:cNvPr id="11" name="Marcador de Posição de Conteúdo 10"/>
          <p:cNvGraphicFramePr>
            <a:graphicFrameLocks noGrp="1"/>
          </p:cNvGraphicFramePr>
          <p:nvPr>
            <p:ph idx="1"/>
          </p:nvPr>
        </p:nvGraphicFramePr>
        <p:xfrm>
          <a:off x="457200" y="1772816"/>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Chamada rectangular arredondada 14"/>
          <p:cNvSpPr/>
          <p:nvPr/>
        </p:nvSpPr>
        <p:spPr>
          <a:xfrm>
            <a:off x="7092280" y="2780928"/>
            <a:ext cx="1872208" cy="1152128"/>
          </a:xfrm>
          <a:prstGeom prst="wedgeRoundRectCallout">
            <a:avLst>
              <a:gd name="adj1" fmla="val -66253"/>
              <a:gd name="adj2" fmla="val 28671"/>
              <a:gd name="adj3" fmla="val 1666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1600" dirty="0" smtClean="0"/>
              <a:t>de forma efetiva e eficaz fontes de informação</a:t>
            </a:r>
            <a:endParaRPr lang="pt-PT" sz="1600" dirty="0"/>
          </a:p>
        </p:txBody>
      </p:sp>
      <p:sp>
        <p:nvSpPr>
          <p:cNvPr id="16" name="Chamada rectangular arredondada 15"/>
          <p:cNvSpPr/>
          <p:nvPr/>
        </p:nvSpPr>
        <p:spPr>
          <a:xfrm>
            <a:off x="6444208" y="4581128"/>
            <a:ext cx="2304256" cy="1152128"/>
          </a:xfrm>
          <a:prstGeom prst="wedgeRoundRectCallout">
            <a:avLst>
              <a:gd name="adj1" fmla="val -68145"/>
              <a:gd name="adj2" fmla="val 39080"/>
              <a:gd name="adj3" fmla="val 166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1600" dirty="0" smtClean="0"/>
              <a:t>critérios de relevância, objetividade, pertinência, lógica e ética</a:t>
            </a:r>
            <a:endParaRPr lang="pt-PT" sz="1600" dirty="0"/>
          </a:p>
        </p:txBody>
      </p:sp>
      <p:sp>
        <p:nvSpPr>
          <p:cNvPr id="17" name="Chamada rectangular arredondada 16"/>
          <p:cNvSpPr/>
          <p:nvPr/>
        </p:nvSpPr>
        <p:spPr>
          <a:xfrm>
            <a:off x="395536" y="2348880"/>
            <a:ext cx="1944216" cy="936104"/>
          </a:xfrm>
          <a:prstGeom prst="wedgeRoundRectCallout">
            <a:avLst>
              <a:gd name="adj1" fmla="val 56759"/>
              <a:gd name="adj2" fmla="val 79414"/>
              <a:gd name="adj3" fmla="val 1666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1600" dirty="0" smtClean="0"/>
              <a:t>intervenção reativa e pró-ativa </a:t>
            </a:r>
            <a:endParaRPr lang="pt-PT" sz="1600" dirty="0"/>
          </a:p>
        </p:txBody>
      </p:sp>
      <p:sp>
        <p:nvSpPr>
          <p:cNvPr id="18" name="Chamada rectangular arredondada 17"/>
          <p:cNvSpPr/>
          <p:nvPr/>
        </p:nvSpPr>
        <p:spPr>
          <a:xfrm>
            <a:off x="611560" y="4509120"/>
            <a:ext cx="2016224" cy="1008112"/>
          </a:xfrm>
          <a:prstGeom prst="wedgeRoundRectCallout">
            <a:avLst>
              <a:gd name="adj1" fmla="val 66424"/>
              <a:gd name="adj2" fmla="val 58597"/>
              <a:gd name="adj3" fmla="val 1666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1600" dirty="0" smtClean="0"/>
              <a:t>gerar e criar novas necessidade de informação</a:t>
            </a:r>
          </a:p>
        </p:txBody>
      </p:sp>
      <p:sp>
        <p:nvSpPr>
          <p:cNvPr id="19" name="Chamada rectangular arredondada 18"/>
          <p:cNvSpPr/>
          <p:nvPr/>
        </p:nvSpPr>
        <p:spPr>
          <a:xfrm>
            <a:off x="5652120" y="1628800"/>
            <a:ext cx="2664296" cy="864096"/>
          </a:xfrm>
          <a:prstGeom prst="wedgeRoundRectCallout">
            <a:avLst>
              <a:gd name="adj1" fmla="val -79799"/>
              <a:gd name="adj2" fmla="val 2346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1600" dirty="0" smtClean="0"/>
              <a:t>natureza e a extensão da sua necessidade de informação</a:t>
            </a:r>
            <a:endParaRPr lang="pt-PT" sz="1600" dirty="0"/>
          </a:p>
        </p:txBody>
      </p:sp>
      <p:grpSp>
        <p:nvGrpSpPr>
          <p:cNvPr id="13" name="Grupo 12"/>
          <p:cNvGrpSpPr/>
          <p:nvPr/>
        </p:nvGrpSpPr>
        <p:grpSpPr>
          <a:xfrm>
            <a:off x="0" y="6453336"/>
            <a:ext cx="9143568" cy="325536"/>
            <a:chOff x="0" y="6453336"/>
            <a:chExt cx="9143568" cy="325536"/>
          </a:xfrm>
        </p:grpSpPr>
        <p:cxnSp>
          <p:nvCxnSpPr>
            <p:cNvPr id="14" name="Conexão recta 13"/>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0" name="CaixaDeTexto 19"/>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21" name="Picture 2" descr="ticEDUCA2012"/>
          <p:cNvPicPr>
            <a:picLocks noChangeAspect="1" noChangeArrowheads="1"/>
          </p:cNvPicPr>
          <p:nvPr/>
        </p:nvPicPr>
        <p:blipFill>
          <a:blip r:embed="rId7" cstate="print"/>
          <a:srcRect/>
          <a:stretch>
            <a:fillRect/>
          </a:stretch>
        </p:blipFill>
        <p:spPr bwMode="auto">
          <a:xfrm>
            <a:off x="8001408" y="6453336"/>
            <a:ext cx="1035088" cy="404664"/>
          </a:xfrm>
          <a:prstGeom prst="rect">
            <a:avLst/>
          </a:prstGeom>
          <a:noFill/>
        </p:spPr>
      </p:pic>
      <p:pic>
        <p:nvPicPr>
          <p:cNvPr id="22" name="Picture 4" descr="http://mirrors.creativecommons.org/presskit/buttons/88x31/png/by-nc-nd.png"/>
          <p:cNvPicPr>
            <a:picLocks noChangeAspect="1" noChangeArrowheads="1"/>
          </p:cNvPicPr>
          <p:nvPr/>
        </p:nvPicPr>
        <p:blipFill>
          <a:blip r:embed="rId8" cstate="print"/>
          <a:srcRect/>
          <a:stretch>
            <a:fillRect/>
          </a:stretch>
        </p:blipFill>
        <p:spPr bwMode="auto">
          <a:xfrm>
            <a:off x="1" y="6518060"/>
            <a:ext cx="971600" cy="339940"/>
          </a:xfrm>
          <a:prstGeom prst="rect">
            <a:avLst/>
          </a:prstGeom>
          <a:noFill/>
        </p:spPr>
      </p:pic>
    </p:spTree>
    <p:extLst>
      <p:ext uri="{BB962C8B-B14F-4D97-AF65-F5344CB8AC3E}">
        <p14:creationId xmlns:p14="http://schemas.microsoft.com/office/powerpoint/2010/main" xmlns="" val="34423257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Posição de Conteúdo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406650" y="2021681"/>
            <a:ext cx="4330700" cy="3683000"/>
          </a:xfrm>
        </p:spPr>
      </p:pic>
      <p:sp>
        <p:nvSpPr>
          <p:cNvPr id="5"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informacional </a:t>
            </a:r>
            <a:r>
              <a:rPr lang="en-GB" sz="2400" b="1" dirty="0" smtClean="0">
                <a:solidFill>
                  <a:schemeClr val="accent3">
                    <a:lumMod val="40000"/>
                    <a:lumOff val="60000"/>
                  </a:schemeClr>
                </a:solidFill>
                <a:latin typeface="+mn-lt"/>
                <a:ea typeface="Verdana" pitchFamily="34" charset="0"/>
                <a:cs typeface="Verdana" pitchFamily="34" charset="0"/>
              </a:rPr>
              <a:t>[ </a:t>
            </a:r>
            <a:r>
              <a:rPr lang="en-GB" sz="2400" b="1" dirty="0" err="1" smtClean="0">
                <a:solidFill>
                  <a:schemeClr val="accent3">
                    <a:lumMod val="40000"/>
                    <a:lumOff val="60000"/>
                  </a:schemeClr>
                </a:solidFill>
                <a:latin typeface="+mn-lt"/>
                <a:ea typeface="Verdana" pitchFamily="34" charset="0"/>
                <a:cs typeface="Verdana" pitchFamily="34" charset="0"/>
              </a:rPr>
              <a:t>componentes</a:t>
            </a:r>
            <a:r>
              <a:rPr lang="en-GB" sz="2400" b="1" dirty="0" smtClean="0">
                <a:solidFill>
                  <a:schemeClr val="accent3">
                    <a:lumMod val="40000"/>
                    <a:lumOff val="60000"/>
                  </a:schemeClr>
                </a:solidFill>
                <a:latin typeface="+mn-lt"/>
                <a:ea typeface="Verdana" pitchFamily="34" charset="0"/>
                <a:cs typeface="Verdana" pitchFamily="34" charset="0"/>
              </a:rPr>
              <a:t> do </a:t>
            </a:r>
            <a:r>
              <a:rPr lang="en-GB" sz="2400" b="1" dirty="0" err="1">
                <a:solidFill>
                  <a:schemeClr val="accent3">
                    <a:lumMod val="40000"/>
                    <a:lumOff val="60000"/>
                  </a:schemeClr>
                </a:solidFill>
                <a:latin typeface="+mn-lt"/>
                <a:ea typeface="Verdana" pitchFamily="34" charset="0"/>
                <a:cs typeface="Verdana" pitchFamily="34" charset="0"/>
              </a:rPr>
              <a:t>s</a:t>
            </a:r>
            <a:r>
              <a:rPr lang="en-GB" sz="2400" b="1" dirty="0" err="1" smtClean="0">
                <a:solidFill>
                  <a:schemeClr val="accent3">
                    <a:lumMod val="40000"/>
                    <a:lumOff val="60000"/>
                  </a:schemeClr>
                </a:solidFill>
                <a:latin typeface="+mn-lt"/>
                <a:ea typeface="Verdana" pitchFamily="34" charset="0"/>
                <a:cs typeface="Verdana" pitchFamily="34" charset="0"/>
              </a:rPr>
              <a:t>istema</a:t>
            </a:r>
            <a:r>
              <a:rPr lang="en-GB" sz="2400" b="1" dirty="0" smtClean="0">
                <a:solidFill>
                  <a:schemeClr val="accent3">
                    <a:lumMod val="40000"/>
                    <a:lumOff val="60000"/>
                  </a:schemeClr>
                </a:solidFill>
                <a:latin typeface="+mn-lt"/>
                <a:ea typeface="Verdana" pitchFamily="34" charset="0"/>
                <a:cs typeface="Verdana" pitchFamily="34" charset="0"/>
              </a:rPr>
              <a:t>]</a:t>
            </a:r>
            <a:endParaRPr lang="pt-PT" sz="2800" b="1" dirty="0">
              <a:solidFill>
                <a:schemeClr val="accent3">
                  <a:lumMod val="40000"/>
                  <a:lumOff val="60000"/>
                </a:schemeClr>
              </a:solidFill>
              <a:latin typeface="+mn-lt"/>
              <a:ea typeface="Verdana" pitchFamily="34" charset="0"/>
              <a:cs typeface="Verdana" pitchFamily="34" charset="0"/>
            </a:endParaRPr>
          </a:p>
        </p:txBody>
      </p:sp>
      <p:sp>
        <p:nvSpPr>
          <p:cNvPr id="6" name="CaixaDeTexto 5"/>
          <p:cNvSpPr txBox="1"/>
          <p:nvPr/>
        </p:nvSpPr>
        <p:spPr>
          <a:xfrm>
            <a:off x="3347864" y="5733256"/>
            <a:ext cx="2376264" cy="246221"/>
          </a:xfrm>
          <a:prstGeom prst="rect">
            <a:avLst/>
          </a:prstGeom>
          <a:noFill/>
        </p:spPr>
        <p:txBody>
          <a:bodyPr wrap="square" rtlCol="0">
            <a:spAutoFit/>
          </a:bodyPr>
          <a:lstStyle/>
          <a:p>
            <a:r>
              <a:rPr lang="pt-PT" sz="1000" dirty="0"/>
              <a:t>Fonte:Information%20Literacy</a:t>
            </a:r>
          </a:p>
        </p:txBody>
      </p:sp>
      <p:sp>
        <p:nvSpPr>
          <p:cNvPr id="7" name="CaixaDeTexto 6"/>
          <p:cNvSpPr txBox="1"/>
          <p:nvPr/>
        </p:nvSpPr>
        <p:spPr>
          <a:xfrm>
            <a:off x="755576" y="3717032"/>
            <a:ext cx="1872208" cy="369332"/>
          </a:xfrm>
          <a:prstGeom prst="rect">
            <a:avLst/>
          </a:prstGeom>
          <a:noFill/>
        </p:spPr>
        <p:txBody>
          <a:bodyPr wrap="square" rtlCol="0">
            <a:spAutoFit/>
          </a:bodyPr>
          <a:lstStyle/>
          <a:p>
            <a:r>
              <a:rPr lang="pt-PT" b="1" dirty="0" smtClean="0"/>
              <a:t>Inputs </a:t>
            </a:r>
            <a:endParaRPr lang="pt-PT" b="1" dirty="0"/>
          </a:p>
        </p:txBody>
      </p:sp>
      <p:sp>
        <p:nvSpPr>
          <p:cNvPr id="8" name="Chaveta à esquerda 7"/>
          <p:cNvSpPr/>
          <p:nvPr/>
        </p:nvSpPr>
        <p:spPr>
          <a:xfrm>
            <a:off x="1763688" y="1628800"/>
            <a:ext cx="216024" cy="453650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pt-PT"/>
          </a:p>
        </p:txBody>
      </p:sp>
      <p:sp>
        <p:nvSpPr>
          <p:cNvPr id="11" name="CaixaDeTexto 10"/>
          <p:cNvSpPr txBox="1"/>
          <p:nvPr/>
        </p:nvSpPr>
        <p:spPr>
          <a:xfrm>
            <a:off x="7524328" y="3635732"/>
            <a:ext cx="1368152" cy="369332"/>
          </a:xfrm>
          <a:prstGeom prst="rect">
            <a:avLst/>
          </a:prstGeom>
          <a:noFill/>
        </p:spPr>
        <p:txBody>
          <a:bodyPr wrap="square" rtlCol="0">
            <a:spAutoFit/>
          </a:bodyPr>
          <a:lstStyle/>
          <a:p>
            <a:r>
              <a:rPr lang="pt-PT" b="1" dirty="0" smtClean="0"/>
              <a:t>Outputs</a:t>
            </a:r>
            <a:endParaRPr lang="pt-PT" b="1" dirty="0"/>
          </a:p>
        </p:txBody>
      </p:sp>
      <p:sp>
        <p:nvSpPr>
          <p:cNvPr id="12" name="Chaveta à direita 11"/>
          <p:cNvSpPr/>
          <p:nvPr/>
        </p:nvSpPr>
        <p:spPr>
          <a:xfrm>
            <a:off x="7020272" y="1628800"/>
            <a:ext cx="216024" cy="435067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pt-PT"/>
          </a:p>
        </p:txBody>
      </p:sp>
      <p:grpSp>
        <p:nvGrpSpPr>
          <p:cNvPr id="9" name="Grupo 8"/>
          <p:cNvGrpSpPr/>
          <p:nvPr/>
        </p:nvGrpSpPr>
        <p:grpSpPr>
          <a:xfrm>
            <a:off x="0" y="6453336"/>
            <a:ext cx="9143568" cy="325536"/>
            <a:chOff x="0" y="6453336"/>
            <a:chExt cx="9143568" cy="325536"/>
          </a:xfrm>
        </p:grpSpPr>
        <p:cxnSp>
          <p:nvCxnSpPr>
            <p:cNvPr id="10" name="Conexão recta 9"/>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CaixaDeTexto 12"/>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14" name="Picture 2" descr="ticEDUCA2012"/>
          <p:cNvPicPr>
            <a:picLocks noChangeAspect="1" noChangeArrowheads="1"/>
          </p:cNvPicPr>
          <p:nvPr/>
        </p:nvPicPr>
        <p:blipFill>
          <a:blip r:embed="rId3" cstate="print"/>
          <a:srcRect/>
          <a:stretch>
            <a:fillRect/>
          </a:stretch>
        </p:blipFill>
        <p:spPr bwMode="auto">
          <a:xfrm>
            <a:off x="8001408" y="6453336"/>
            <a:ext cx="1035088" cy="404664"/>
          </a:xfrm>
          <a:prstGeom prst="rect">
            <a:avLst/>
          </a:prstGeom>
          <a:noFill/>
        </p:spPr>
      </p:pic>
      <p:pic>
        <p:nvPicPr>
          <p:cNvPr id="15" name="Picture 4" descr="http://mirrors.creativecommons.org/presskit/buttons/88x31/png/by-nc-nd.png"/>
          <p:cNvPicPr>
            <a:picLocks noChangeAspect="1" noChangeArrowheads="1"/>
          </p:cNvPicPr>
          <p:nvPr/>
        </p:nvPicPr>
        <p:blipFill>
          <a:blip r:embed="rId4" cstate="print"/>
          <a:srcRect/>
          <a:stretch>
            <a:fillRect/>
          </a:stretch>
        </p:blipFill>
        <p:spPr bwMode="auto">
          <a:xfrm>
            <a:off x="1" y="6518060"/>
            <a:ext cx="971600" cy="339940"/>
          </a:xfrm>
          <a:prstGeom prst="rect">
            <a:avLst/>
          </a:prstGeom>
          <a:noFill/>
        </p:spPr>
      </p:pic>
    </p:spTree>
    <p:extLst>
      <p:ext uri="{BB962C8B-B14F-4D97-AF65-F5344CB8AC3E}">
        <p14:creationId xmlns:p14="http://schemas.microsoft.com/office/powerpoint/2010/main" xmlns="" val="34385767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Posição de Conteúdo 3">
            <a:hlinkClick r:id="rId2"/>
          </p:cNvPr>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2267744" y="2420888"/>
            <a:ext cx="4392488" cy="3658007"/>
          </a:xfrm>
        </p:spPr>
      </p:pic>
      <p:sp>
        <p:nvSpPr>
          <p:cNvPr id="5"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informacional </a:t>
            </a:r>
            <a:r>
              <a:rPr lang="en-GB" sz="2400" b="1" dirty="0" smtClean="0">
                <a:solidFill>
                  <a:schemeClr val="accent3">
                    <a:lumMod val="40000"/>
                    <a:lumOff val="60000"/>
                  </a:schemeClr>
                </a:solidFill>
                <a:latin typeface="+mn-lt"/>
                <a:ea typeface="Verdana" pitchFamily="34" charset="0"/>
                <a:cs typeface="Verdana" pitchFamily="34" charset="0"/>
              </a:rPr>
              <a:t>[</a:t>
            </a:r>
            <a:r>
              <a:rPr lang="en-GB" sz="2400" b="1" dirty="0" err="1" smtClean="0">
                <a:solidFill>
                  <a:schemeClr val="accent3">
                    <a:lumMod val="40000"/>
                    <a:lumOff val="60000"/>
                  </a:schemeClr>
                </a:solidFill>
                <a:latin typeface="+mn-lt"/>
                <a:ea typeface="Verdana" pitchFamily="34" charset="0"/>
                <a:cs typeface="Verdana" pitchFamily="34" charset="0"/>
              </a:rPr>
              <a:t>Projeto</a:t>
            </a:r>
            <a:r>
              <a:rPr lang="en-GB" sz="2400" b="1" dirty="0" smtClean="0">
                <a:solidFill>
                  <a:schemeClr val="accent3">
                    <a:lumMod val="40000"/>
                    <a:lumOff val="60000"/>
                  </a:schemeClr>
                </a:solidFill>
                <a:latin typeface="+mn-lt"/>
                <a:ea typeface="Verdana" pitchFamily="34" charset="0"/>
                <a:cs typeface="Verdana" pitchFamily="34" charset="0"/>
              </a:rPr>
              <a:t> </a:t>
            </a:r>
            <a:r>
              <a:rPr lang="en-GB" sz="2400" b="1" dirty="0" err="1" smtClean="0">
                <a:solidFill>
                  <a:schemeClr val="accent3">
                    <a:lumMod val="40000"/>
                    <a:lumOff val="60000"/>
                  </a:schemeClr>
                </a:solidFill>
                <a:latin typeface="+mn-lt"/>
                <a:ea typeface="Verdana" pitchFamily="34" charset="0"/>
                <a:cs typeface="Verdana" pitchFamily="34" charset="0"/>
              </a:rPr>
              <a:t>Alfin</a:t>
            </a:r>
            <a:r>
              <a:rPr lang="en-GB" sz="2400" b="1" dirty="0" smtClean="0">
                <a:solidFill>
                  <a:schemeClr val="accent3">
                    <a:lumMod val="40000"/>
                    <a:lumOff val="60000"/>
                  </a:schemeClr>
                </a:solidFill>
                <a:latin typeface="+mn-lt"/>
                <a:ea typeface="Verdana" pitchFamily="34" charset="0"/>
                <a:cs typeface="Verdana" pitchFamily="34" charset="0"/>
              </a:rPr>
              <a:t>]</a:t>
            </a:r>
            <a:endParaRPr lang="pt-PT" sz="2800" b="1" dirty="0">
              <a:solidFill>
                <a:schemeClr val="accent3">
                  <a:lumMod val="40000"/>
                  <a:lumOff val="60000"/>
                </a:schemeClr>
              </a:solidFill>
              <a:latin typeface="+mn-lt"/>
              <a:ea typeface="Verdana" pitchFamily="34" charset="0"/>
              <a:cs typeface="Verdana" pitchFamily="34" charset="0"/>
            </a:endParaRPr>
          </a:p>
        </p:txBody>
      </p:sp>
      <p:sp>
        <p:nvSpPr>
          <p:cNvPr id="6" name="CaixaDeTexto 5"/>
          <p:cNvSpPr txBox="1"/>
          <p:nvPr/>
        </p:nvSpPr>
        <p:spPr>
          <a:xfrm>
            <a:off x="611560" y="1772816"/>
            <a:ext cx="7704856" cy="369332"/>
          </a:xfrm>
          <a:prstGeom prst="rect">
            <a:avLst/>
          </a:prstGeom>
          <a:noFill/>
        </p:spPr>
        <p:txBody>
          <a:bodyPr wrap="square" rtlCol="0">
            <a:spAutoFit/>
          </a:bodyPr>
          <a:lstStyle/>
          <a:p>
            <a:r>
              <a:rPr lang="pt-PT" dirty="0" smtClean="0"/>
              <a:t>Projeto </a:t>
            </a:r>
            <a:r>
              <a:rPr lang="pt-PT" dirty="0" err="1" smtClean="0"/>
              <a:t>Alfin</a:t>
            </a:r>
            <a:r>
              <a:rPr lang="pt-PT" dirty="0" smtClean="0"/>
              <a:t> : projeto ibero-americano sobre literacia da informação</a:t>
            </a:r>
            <a:endParaRPr lang="pt-PT" dirty="0"/>
          </a:p>
        </p:txBody>
      </p:sp>
      <p:sp>
        <p:nvSpPr>
          <p:cNvPr id="7" name="CaixaDeTexto 6"/>
          <p:cNvSpPr txBox="1"/>
          <p:nvPr/>
        </p:nvSpPr>
        <p:spPr>
          <a:xfrm>
            <a:off x="6660232" y="5589240"/>
            <a:ext cx="2088232" cy="246221"/>
          </a:xfrm>
          <a:prstGeom prst="rect">
            <a:avLst/>
          </a:prstGeom>
          <a:noFill/>
        </p:spPr>
        <p:txBody>
          <a:bodyPr wrap="square" rtlCol="0">
            <a:spAutoFit/>
          </a:bodyPr>
          <a:lstStyle/>
          <a:p>
            <a:r>
              <a:rPr lang="pt-PT" sz="1000" dirty="0" err="1"/>
              <a:t>Fonte:rediberoamerica.jpg</a:t>
            </a:r>
            <a:endParaRPr lang="pt-PT" sz="1000" dirty="0"/>
          </a:p>
        </p:txBody>
      </p:sp>
      <p:grpSp>
        <p:nvGrpSpPr>
          <p:cNvPr id="8" name="Grupo 7"/>
          <p:cNvGrpSpPr/>
          <p:nvPr/>
        </p:nvGrpSpPr>
        <p:grpSpPr>
          <a:xfrm>
            <a:off x="0" y="6453336"/>
            <a:ext cx="9143568" cy="325536"/>
            <a:chOff x="0" y="6453336"/>
            <a:chExt cx="9143568" cy="325536"/>
          </a:xfrm>
        </p:grpSpPr>
        <p:cxnSp>
          <p:nvCxnSpPr>
            <p:cNvPr id="9" name="Conexão recta 8"/>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CaixaDeTexto 9"/>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11" name="Picture 2" descr="ticEDUCA2012"/>
          <p:cNvPicPr>
            <a:picLocks noChangeAspect="1" noChangeArrowheads="1"/>
          </p:cNvPicPr>
          <p:nvPr/>
        </p:nvPicPr>
        <p:blipFill>
          <a:blip r:embed="rId4" cstate="print"/>
          <a:srcRect/>
          <a:stretch>
            <a:fillRect/>
          </a:stretch>
        </p:blipFill>
        <p:spPr bwMode="auto">
          <a:xfrm>
            <a:off x="8001408" y="6453336"/>
            <a:ext cx="1035088" cy="404664"/>
          </a:xfrm>
          <a:prstGeom prst="rect">
            <a:avLst/>
          </a:prstGeom>
          <a:noFill/>
        </p:spPr>
      </p:pic>
      <p:pic>
        <p:nvPicPr>
          <p:cNvPr id="12" name="Picture 4" descr="http://mirrors.creativecommons.org/presskit/buttons/88x31/png/by-nc-nd.png"/>
          <p:cNvPicPr>
            <a:picLocks noChangeAspect="1" noChangeArrowheads="1"/>
          </p:cNvPicPr>
          <p:nvPr/>
        </p:nvPicPr>
        <p:blipFill>
          <a:blip r:embed="rId5" cstate="print"/>
          <a:srcRect/>
          <a:stretch>
            <a:fillRect/>
          </a:stretch>
        </p:blipFill>
        <p:spPr bwMode="auto">
          <a:xfrm>
            <a:off x="1" y="6518060"/>
            <a:ext cx="971600" cy="339940"/>
          </a:xfrm>
          <a:prstGeom prst="rect">
            <a:avLst/>
          </a:prstGeom>
          <a:noFill/>
        </p:spPr>
      </p:pic>
    </p:spTree>
    <p:extLst>
      <p:ext uri="{BB962C8B-B14F-4D97-AF65-F5344CB8AC3E}">
        <p14:creationId xmlns:p14="http://schemas.microsoft.com/office/powerpoint/2010/main" xmlns="" val="25541084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Posição de Conteúdo 3">
            <a:hlinkClick r:id="rId2"/>
          </p:cNvPr>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179512" y="1556792"/>
            <a:ext cx="2176378" cy="2460253"/>
          </a:xfrm>
        </p:spPr>
      </p:pic>
      <p:sp>
        <p:nvSpPr>
          <p:cNvPr id="6"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informacional </a:t>
            </a:r>
            <a:r>
              <a:rPr lang="en-GB" sz="2400" b="1" dirty="0" smtClean="0">
                <a:solidFill>
                  <a:schemeClr val="accent3">
                    <a:lumMod val="40000"/>
                    <a:lumOff val="60000"/>
                  </a:schemeClr>
                </a:solidFill>
                <a:latin typeface="+mn-lt"/>
                <a:ea typeface="Verdana" pitchFamily="34" charset="0"/>
                <a:cs typeface="Verdana" pitchFamily="34" charset="0"/>
              </a:rPr>
              <a:t>[</a:t>
            </a:r>
            <a:r>
              <a:rPr lang="en-GB" sz="2400" b="1" dirty="0" err="1" smtClean="0">
                <a:solidFill>
                  <a:schemeClr val="accent3">
                    <a:lumMod val="40000"/>
                    <a:lumOff val="60000"/>
                  </a:schemeClr>
                </a:solidFill>
                <a:latin typeface="+mn-lt"/>
                <a:ea typeface="Verdana" pitchFamily="34" charset="0"/>
                <a:cs typeface="Verdana" pitchFamily="34" charset="0"/>
              </a:rPr>
              <a:t>Alfin</a:t>
            </a:r>
            <a:r>
              <a:rPr lang="en-GB" sz="2400" b="1" dirty="0" smtClean="0">
                <a:solidFill>
                  <a:schemeClr val="accent3">
                    <a:lumMod val="40000"/>
                    <a:lumOff val="60000"/>
                  </a:schemeClr>
                </a:solidFill>
                <a:latin typeface="+mn-lt"/>
                <a:ea typeface="Verdana" pitchFamily="34" charset="0"/>
                <a:cs typeface="Verdana" pitchFamily="34" charset="0"/>
              </a:rPr>
              <a:t> – </a:t>
            </a:r>
            <a:r>
              <a:rPr lang="en-GB" sz="2400" b="1" dirty="0" err="1" smtClean="0">
                <a:solidFill>
                  <a:schemeClr val="accent3">
                    <a:lumMod val="40000"/>
                    <a:lumOff val="60000"/>
                  </a:schemeClr>
                </a:solidFill>
                <a:latin typeface="+mn-lt"/>
                <a:ea typeface="Verdana" pitchFamily="34" charset="0"/>
                <a:cs typeface="Verdana" pitchFamily="34" charset="0"/>
              </a:rPr>
              <a:t>Declaração</a:t>
            </a:r>
            <a:r>
              <a:rPr lang="en-GB" sz="2400" b="1" dirty="0" smtClean="0">
                <a:solidFill>
                  <a:schemeClr val="accent3">
                    <a:lumMod val="40000"/>
                    <a:lumOff val="60000"/>
                  </a:schemeClr>
                </a:solidFill>
                <a:latin typeface="+mn-lt"/>
                <a:ea typeface="Verdana" pitchFamily="34" charset="0"/>
                <a:cs typeface="Verdana" pitchFamily="34" charset="0"/>
              </a:rPr>
              <a:t> de Havana]</a:t>
            </a:r>
            <a:endParaRPr lang="pt-PT" sz="2800" b="1" dirty="0">
              <a:solidFill>
                <a:schemeClr val="accent3">
                  <a:lumMod val="40000"/>
                  <a:lumOff val="60000"/>
                </a:schemeClr>
              </a:solidFill>
              <a:latin typeface="+mn-lt"/>
              <a:ea typeface="Verdana" pitchFamily="34" charset="0"/>
              <a:cs typeface="Verdana" pitchFamily="34" charset="0"/>
            </a:endParaRPr>
          </a:p>
        </p:txBody>
      </p:sp>
      <p:sp>
        <p:nvSpPr>
          <p:cNvPr id="7" name="CaixaDeTexto 6"/>
          <p:cNvSpPr txBox="1"/>
          <p:nvPr/>
        </p:nvSpPr>
        <p:spPr>
          <a:xfrm>
            <a:off x="2411760" y="1556792"/>
            <a:ext cx="6336704" cy="4585871"/>
          </a:xfrm>
          <a:prstGeom prst="rect">
            <a:avLst/>
          </a:prstGeom>
          <a:noFill/>
        </p:spPr>
        <p:txBody>
          <a:bodyPr wrap="square" rtlCol="0">
            <a:spAutoFit/>
          </a:bodyPr>
          <a:lstStyle/>
          <a:p>
            <a:pPr algn="just"/>
            <a:r>
              <a:rPr lang="pt-PT" sz="2000" dirty="0" smtClean="0">
                <a:hlinkClick r:id="rId4"/>
              </a:rPr>
              <a:t>Declaração de Havana</a:t>
            </a:r>
            <a:r>
              <a:rPr lang="pt-PT" sz="2000" dirty="0" smtClean="0"/>
              <a:t> - </a:t>
            </a:r>
            <a:r>
              <a:rPr lang="pt-PT" dirty="0"/>
              <a:t>15 AÇÕES DE LITERACIA DA INFORMAÇÃO / ALFIN</a:t>
            </a:r>
            <a:r>
              <a:rPr lang="pt-PT" dirty="0" smtClean="0"/>
              <a:t>...</a:t>
            </a:r>
          </a:p>
          <a:p>
            <a:pPr algn="just"/>
            <a:endParaRPr lang="pt-PT" sz="1400" dirty="0" smtClean="0"/>
          </a:p>
          <a:p>
            <a:pPr algn="just"/>
            <a:r>
              <a:rPr lang="pt-PT" sz="1600" b="1" dirty="0" smtClean="0"/>
              <a:t>1.</a:t>
            </a:r>
            <a:r>
              <a:rPr lang="pt-PT" sz="1600" dirty="0" smtClean="0"/>
              <a:t>Formar </a:t>
            </a:r>
            <a:r>
              <a:rPr lang="pt-PT" sz="1600" dirty="0"/>
              <a:t>em todas as </a:t>
            </a:r>
            <a:r>
              <a:rPr lang="pt-PT" sz="1600" dirty="0" err="1"/>
              <a:t>subcompetências</a:t>
            </a:r>
            <a:r>
              <a:rPr lang="pt-PT" sz="1600" dirty="0"/>
              <a:t> - processos </a:t>
            </a:r>
            <a:r>
              <a:rPr lang="pt-PT" sz="1600" dirty="0" smtClean="0"/>
              <a:t>informacionais</a:t>
            </a:r>
          </a:p>
          <a:p>
            <a:pPr algn="just"/>
            <a:r>
              <a:rPr lang="pt-PT" sz="1600" b="1" dirty="0"/>
              <a:t>2</a:t>
            </a:r>
            <a:r>
              <a:rPr lang="pt-PT" sz="1600" dirty="0"/>
              <a:t>. Considerar tanto o geral como o </a:t>
            </a:r>
            <a:r>
              <a:rPr lang="pt-PT" sz="1600" dirty="0" smtClean="0"/>
              <a:t>específico;</a:t>
            </a:r>
          </a:p>
          <a:p>
            <a:pPr algn="just"/>
            <a:r>
              <a:rPr lang="pt-PT" sz="1600" b="1" dirty="0"/>
              <a:t>3. </a:t>
            </a:r>
            <a:r>
              <a:rPr lang="pt-PT" sz="1600" dirty="0"/>
              <a:t>Tender para uma formação o mais efetiva </a:t>
            </a:r>
            <a:r>
              <a:rPr lang="pt-PT" sz="1600" dirty="0" smtClean="0"/>
              <a:t>possível;</a:t>
            </a:r>
          </a:p>
          <a:p>
            <a:pPr algn="just"/>
            <a:r>
              <a:rPr lang="pt-PT" sz="1600" b="1" dirty="0"/>
              <a:t>4. </a:t>
            </a:r>
            <a:r>
              <a:rPr lang="pt-PT" sz="1600" dirty="0"/>
              <a:t>Procurar que a formação nestas competências seja para </a:t>
            </a:r>
            <a:r>
              <a:rPr lang="pt-PT" sz="1600" dirty="0" smtClean="0"/>
              <a:t>todos;</a:t>
            </a:r>
          </a:p>
          <a:p>
            <a:pPr algn="just"/>
            <a:r>
              <a:rPr lang="pt-PT" sz="1600" b="1" dirty="0"/>
              <a:t>5. </a:t>
            </a:r>
            <a:r>
              <a:rPr lang="pt-PT" sz="1600" dirty="0"/>
              <a:t>Trabalhar pelo seu reconhecimento como uma formação transversal e fundamental </a:t>
            </a:r>
            <a:r>
              <a:rPr lang="pt-PT" sz="1600" dirty="0" smtClean="0"/>
              <a:t>em todos </a:t>
            </a:r>
            <a:r>
              <a:rPr lang="pt-PT" sz="1600" dirty="0"/>
              <a:t>os </a:t>
            </a:r>
            <a:r>
              <a:rPr lang="pt-PT" sz="1600" dirty="0" smtClean="0"/>
              <a:t>contextos;</a:t>
            </a:r>
          </a:p>
          <a:p>
            <a:pPr algn="just"/>
            <a:r>
              <a:rPr lang="pt-PT" sz="1600" b="1" dirty="0"/>
              <a:t>6. </a:t>
            </a:r>
            <a:r>
              <a:rPr lang="pt-PT" sz="1600" dirty="0"/>
              <a:t>Gerar espaços para o intercâmbio contínuo das aprendizagens adquiridas </a:t>
            </a:r>
            <a:r>
              <a:rPr lang="pt-PT" sz="1600" dirty="0" smtClean="0"/>
              <a:t>no desenvolvimento </a:t>
            </a:r>
            <a:r>
              <a:rPr lang="pt-PT" sz="1600" dirty="0"/>
              <a:t>dos programas de formação em diferentes </a:t>
            </a:r>
            <a:r>
              <a:rPr lang="pt-PT" sz="1600" dirty="0" smtClean="0"/>
              <a:t>contextos;</a:t>
            </a:r>
          </a:p>
          <a:p>
            <a:pPr algn="just"/>
            <a:r>
              <a:rPr lang="pt-PT" sz="1600" b="1" dirty="0"/>
              <a:t>7. </a:t>
            </a:r>
            <a:r>
              <a:rPr lang="pt-PT" sz="1600" dirty="0"/>
              <a:t>Apoiar e apoiarmo-nos mutuamente no crescimento e desenvolvimento dos </a:t>
            </a:r>
            <a:r>
              <a:rPr lang="pt-PT" sz="1600" dirty="0" smtClean="0"/>
              <a:t>programas de formação;</a:t>
            </a:r>
          </a:p>
          <a:p>
            <a:pPr algn="just"/>
            <a:r>
              <a:rPr lang="pt-PT" sz="1600" b="1" dirty="0"/>
              <a:t>8. </a:t>
            </a:r>
            <a:r>
              <a:rPr lang="pt-PT" sz="1600" dirty="0"/>
              <a:t>Facilitar e manter o intercâmbio e o apoio, pela utilização de diversos recursos </a:t>
            </a:r>
            <a:r>
              <a:rPr lang="pt-PT" sz="1600" dirty="0" smtClean="0"/>
              <a:t>Web;</a:t>
            </a:r>
          </a:p>
          <a:p>
            <a:pPr algn="just"/>
            <a:r>
              <a:rPr lang="pt-PT" sz="1600" b="1" dirty="0"/>
              <a:t>9. </a:t>
            </a:r>
            <a:r>
              <a:rPr lang="pt-PT" sz="1600" dirty="0"/>
              <a:t>Possibilitar espaços e momentos de formação/atualização colaborativa </a:t>
            </a:r>
            <a:r>
              <a:rPr lang="pt-PT" sz="1600" dirty="0" smtClean="0"/>
              <a:t>e interdisciplinar;</a:t>
            </a:r>
          </a:p>
        </p:txBody>
      </p:sp>
      <p:sp>
        <p:nvSpPr>
          <p:cNvPr id="8" name="CaixaDeTexto 7"/>
          <p:cNvSpPr txBox="1"/>
          <p:nvPr/>
        </p:nvSpPr>
        <p:spPr>
          <a:xfrm>
            <a:off x="107504" y="4231281"/>
            <a:ext cx="1872208" cy="246221"/>
          </a:xfrm>
          <a:prstGeom prst="rect">
            <a:avLst/>
          </a:prstGeom>
          <a:noFill/>
        </p:spPr>
        <p:txBody>
          <a:bodyPr wrap="square" rtlCol="0">
            <a:spAutoFit/>
          </a:bodyPr>
          <a:lstStyle/>
          <a:p>
            <a:r>
              <a:rPr lang="pt-PT" sz="1000" dirty="0"/>
              <a:t>Fonte:MapaIberoamerica1.jpg</a:t>
            </a:r>
          </a:p>
        </p:txBody>
      </p:sp>
      <p:grpSp>
        <p:nvGrpSpPr>
          <p:cNvPr id="9" name="Grupo 8"/>
          <p:cNvGrpSpPr/>
          <p:nvPr/>
        </p:nvGrpSpPr>
        <p:grpSpPr>
          <a:xfrm>
            <a:off x="0" y="6453336"/>
            <a:ext cx="9143568" cy="325536"/>
            <a:chOff x="0" y="6453336"/>
            <a:chExt cx="9143568" cy="325536"/>
          </a:xfrm>
        </p:grpSpPr>
        <p:cxnSp>
          <p:nvCxnSpPr>
            <p:cNvPr id="10" name="Conexão recta 9"/>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CaixaDeTexto 10"/>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12" name="Picture 2" descr="ticEDUCA2012"/>
          <p:cNvPicPr>
            <a:picLocks noChangeAspect="1" noChangeArrowheads="1"/>
          </p:cNvPicPr>
          <p:nvPr/>
        </p:nvPicPr>
        <p:blipFill>
          <a:blip r:embed="rId5" cstate="print"/>
          <a:srcRect/>
          <a:stretch>
            <a:fillRect/>
          </a:stretch>
        </p:blipFill>
        <p:spPr bwMode="auto">
          <a:xfrm>
            <a:off x="8001408" y="6453336"/>
            <a:ext cx="1035088" cy="404664"/>
          </a:xfrm>
          <a:prstGeom prst="rect">
            <a:avLst/>
          </a:prstGeom>
          <a:noFill/>
        </p:spPr>
      </p:pic>
      <p:pic>
        <p:nvPicPr>
          <p:cNvPr id="13" name="Picture 4" descr="http://mirrors.creativecommons.org/presskit/buttons/88x31/png/by-nc-nd.png"/>
          <p:cNvPicPr>
            <a:picLocks noChangeAspect="1" noChangeArrowheads="1"/>
          </p:cNvPicPr>
          <p:nvPr/>
        </p:nvPicPr>
        <p:blipFill>
          <a:blip r:embed="rId6" cstate="print"/>
          <a:srcRect/>
          <a:stretch>
            <a:fillRect/>
          </a:stretch>
        </p:blipFill>
        <p:spPr bwMode="auto">
          <a:xfrm>
            <a:off x="1" y="6518060"/>
            <a:ext cx="971600" cy="339940"/>
          </a:xfrm>
          <a:prstGeom prst="rect">
            <a:avLst/>
          </a:prstGeom>
          <a:noFill/>
        </p:spPr>
      </p:pic>
    </p:spTree>
    <p:extLst>
      <p:ext uri="{BB962C8B-B14F-4D97-AF65-F5344CB8AC3E}">
        <p14:creationId xmlns:p14="http://schemas.microsoft.com/office/powerpoint/2010/main" xmlns="" val="24221581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Posição de Conteúdo 3">
            <a:hlinkClick r:id="rId2"/>
          </p:cNvPr>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179512" y="1556792"/>
            <a:ext cx="2176378" cy="2460253"/>
          </a:xfrm>
        </p:spPr>
      </p:pic>
      <p:sp>
        <p:nvSpPr>
          <p:cNvPr id="6"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informacional </a:t>
            </a:r>
            <a:r>
              <a:rPr lang="en-GB" sz="2400" b="1" dirty="0" smtClean="0">
                <a:solidFill>
                  <a:schemeClr val="accent3">
                    <a:lumMod val="40000"/>
                    <a:lumOff val="60000"/>
                  </a:schemeClr>
                </a:solidFill>
                <a:latin typeface="+mn-lt"/>
                <a:ea typeface="Verdana" pitchFamily="34" charset="0"/>
                <a:cs typeface="Verdana" pitchFamily="34" charset="0"/>
              </a:rPr>
              <a:t>[</a:t>
            </a:r>
            <a:r>
              <a:rPr lang="en-GB" sz="2400" b="1" dirty="0" err="1" smtClean="0">
                <a:solidFill>
                  <a:schemeClr val="accent3">
                    <a:lumMod val="40000"/>
                    <a:lumOff val="60000"/>
                  </a:schemeClr>
                </a:solidFill>
                <a:latin typeface="+mn-lt"/>
                <a:ea typeface="Verdana" pitchFamily="34" charset="0"/>
                <a:cs typeface="Verdana" pitchFamily="34" charset="0"/>
              </a:rPr>
              <a:t>Alfin</a:t>
            </a:r>
            <a:r>
              <a:rPr lang="en-GB" sz="2400" b="1" dirty="0" smtClean="0">
                <a:solidFill>
                  <a:schemeClr val="accent3">
                    <a:lumMod val="40000"/>
                    <a:lumOff val="60000"/>
                  </a:schemeClr>
                </a:solidFill>
                <a:latin typeface="+mn-lt"/>
                <a:ea typeface="Verdana" pitchFamily="34" charset="0"/>
                <a:cs typeface="Verdana" pitchFamily="34" charset="0"/>
              </a:rPr>
              <a:t> – </a:t>
            </a:r>
            <a:r>
              <a:rPr lang="en-GB" sz="2400" b="1" dirty="0" err="1" smtClean="0">
                <a:solidFill>
                  <a:schemeClr val="accent3">
                    <a:lumMod val="40000"/>
                    <a:lumOff val="60000"/>
                  </a:schemeClr>
                </a:solidFill>
                <a:latin typeface="+mn-lt"/>
                <a:ea typeface="Verdana" pitchFamily="34" charset="0"/>
                <a:cs typeface="Verdana" pitchFamily="34" charset="0"/>
              </a:rPr>
              <a:t>Declaração</a:t>
            </a:r>
            <a:r>
              <a:rPr lang="en-GB" sz="2400" b="1" dirty="0" smtClean="0">
                <a:solidFill>
                  <a:schemeClr val="accent3">
                    <a:lumMod val="40000"/>
                    <a:lumOff val="60000"/>
                  </a:schemeClr>
                </a:solidFill>
                <a:latin typeface="+mn-lt"/>
                <a:ea typeface="Verdana" pitchFamily="34" charset="0"/>
                <a:cs typeface="Verdana" pitchFamily="34" charset="0"/>
              </a:rPr>
              <a:t> de Havana]</a:t>
            </a:r>
            <a:endParaRPr lang="pt-PT" sz="2800" b="1" dirty="0">
              <a:solidFill>
                <a:schemeClr val="accent3">
                  <a:lumMod val="40000"/>
                  <a:lumOff val="60000"/>
                </a:schemeClr>
              </a:solidFill>
              <a:latin typeface="+mn-lt"/>
              <a:ea typeface="Verdana" pitchFamily="34" charset="0"/>
              <a:cs typeface="Verdana" pitchFamily="34" charset="0"/>
            </a:endParaRPr>
          </a:p>
        </p:txBody>
      </p:sp>
      <p:sp>
        <p:nvSpPr>
          <p:cNvPr id="7" name="CaixaDeTexto 6"/>
          <p:cNvSpPr txBox="1"/>
          <p:nvPr/>
        </p:nvSpPr>
        <p:spPr>
          <a:xfrm>
            <a:off x="2411760" y="1556792"/>
            <a:ext cx="6336704" cy="5109091"/>
          </a:xfrm>
          <a:prstGeom prst="rect">
            <a:avLst/>
          </a:prstGeom>
          <a:noFill/>
        </p:spPr>
        <p:txBody>
          <a:bodyPr wrap="square" rtlCol="0">
            <a:spAutoFit/>
          </a:bodyPr>
          <a:lstStyle/>
          <a:p>
            <a:pPr algn="just"/>
            <a:r>
              <a:rPr lang="pt-PT" sz="2000" dirty="0" smtClean="0">
                <a:hlinkClick r:id="rId4"/>
              </a:rPr>
              <a:t>Declaração de Havana</a:t>
            </a:r>
            <a:r>
              <a:rPr lang="pt-PT" sz="2000" dirty="0" smtClean="0"/>
              <a:t> (continuação)</a:t>
            </a:r>
          </a:p>
          <a:p>
            <a:pPr algn="just"/>
            <a:endParaRPr lang="pt-PT" sz="1600" dirty="0"/>
          </a:p>
          <a:p>
            <a:pPr algn="just"/>
            <a:r>
              <a:rPr lang="pt-PT" sz="1600" b="1" dirty="0" smtClean="0"/>
              <a:t>10</a:t>
            </a:r>
            <a:r>
              <a:rPr lang="pt-PT" sz="1600" b="1" dirty="0"/>
              <a:t>. </a:t>
            </a:r>
            <a:r>
              <a:rPr lang="pt-PT" sz="1600" dirty="0"/>
              <a:t>Afirmar a importância da formação nestas competências, em diferentes instâncias locais, nacionais e regionais, com base no reconhecimento que recebeu de organizações de prestígio </a:t>
            </a:r>
            <a:r>
              <a:rPr lang="pt-PT" sz="1600" dirty="0" smtClean="0"/>
              <a:t>mundial;</a:t>
            </a:r>
            <a:endParaRPr lang="pt-PT" sz="2000" dirty="0" smtClean="0"/>
          </a:p>
          <a:p>
            <a:pPr algn="just"/>
            <a:r>
              <a:rPr lang="pt-PT" sz="1600" b="1" dirty="0" smtClean="0"/>
              <a:t>11</a:t>
            </a:r>
            <a:r>
              <a:rPr lang="pt-PT" sz="1600" dirty="0"/>
              <a:t>. Procurar que a formação nestas competências responda a necessidades de </a:t>
            </a:r>
            <a:r>
              <a:rPr lang="pt-PT" sz="1600" dirty="0" smtClean="0"/>
              <a:t>informação concretas</a:t>
            </a:r>
            <a:r>
              <a:rPr lang="pt-PT" sz="1600" dirty="0"/>
              <a:t>, segundo as necessidades sociais de cada </a:t>
            </a:r>
            <a:r>
              <a:rPr lang="pt-PT" sz="1600" dirty="0" smtClean="0"/>
              <a:t>contexto;</a:t>
            </a:r>
          </a:p>
          <a:p>
            <a:pPr algn="just"/>
            <a:r>
              <a:rPr lang="pt-PT" sz="1600" b="1" dirty="0"/>
              <a:t>12. </a:t>
            </a:r>
            <a:r>
              <a:rPr lang="pt-PT" sz="1600" dirty="0"/>
              <a:t>Desenvolver temáticas de investigação pertinentes e que fomentem o trabalho</a:t>
            </a:r>
          </a:p>
          <a:p>
            <a:pPr algn="just"/>
            <a:r>
              <a:rPr lang="pt-PT" sz="1600" dirty="0"/>
              <a:t>colaborativo interdisciplinar e </a:t>
            </a:r>
            <a:r>
              <a:rPr lang="pt-PT" sz="1600" dirty="0" smtClean="0"/>
              <a:t>transdisciplinar;</a:t>
            </a:r>
          </a:p>
          <a:p>
            <a:pPr algn="just"/>
            <a:r>
              <a:rPr lang="pt-PT" sz="1600" b="1" dirty="0"/>
              <a:t>13. </a:t>
            </a:r>
            <a:r>
              <a:rPr lang="pt-PT" sz="1600" dirty="0"/>
              <a:t>Fazer e criar trabalhos conjuntos para conseguir diagnósticos atualizados sobre </a:t>
            </a:r>
            <a:r>
              <a:rPr lang="pt-PT" sz="1600" dirty="0" smtClean="0"/>
              <a:t>o desenvolvimento </a:t>
            </a:r>
            <a:r>
              <a:rPr lang="pt-PT" sz="1600" dirty="0"/>
              <a:t>desta formação em cada </a:t>
            </a:r>
            <a:r>
              <a:rPr lang="pt-PT" sz="1600" dirty="0" smtClean="0"/>
              <a:t>contexto;</a:t>
            </a:r>
          </a:p>
          <a:p>
            <a:pPr algn="just"/>
            <a:r>
              <a:rPr lang="pt-PT" sz="1600" b="1" dirty="0"/>
              <a:t>14. </a:t>
            </a:r>
            <a:r>
              <a:rPr lang="pt-PT" sz="1600" dirty="0"/>
              <a:t>Facilitar a formação e a atualização dos profissionais de informação, atuais e </a:t>
            </a:r>
            <a:r>
              <a:rPr lang="pt-PT" sz="1600" dirty="0" smtClean="0"/>
              <a:t>futuros, na </a:t>
            </a:r>
            <a:r>
              <a:rPr lang="pt-PT" sz="1600" dirty="0"/>
              <a:t>aquisição das competências necessárias para atuar como líderes de </a:t>
            </a:r>
            <a:r>
              <a:rPr lang="pt-PT" sz="1600" dirty="0" smtClean="0"/>
              <a:t>formação adequados;</a:t>
            </a:r>
          </a:p>
          <a:p>
            <a:pPr algn="just"/>
            <a:r>
              <a:rPr lang="pt-PT" sz="1600" b="1" dirty="0"/>
              <a:t>15</a:t>
            </a:r>
            <a:r>
              <a:rPr lang="pt-PT" sz="1600" dirty="0"/>
              <a:t>. Considerar a </a:t>
            </a:r>
            <a:r>
              <a:rPr lang="pt-PT" sz="1600" dirty="0" err="1"/>
              <a:t>multiliteracia</a:t>
            </a:r>
            <a:r>
              <a:rPr lang="pt-PT" sz="1600" dirty="0"/>
              <a:t>, promovendo o trabalho conjunto e integrado de </a:t>
            </a:r>
            <a:r>
              <a:rPr lang="pt-PT" sz="1600" dirty="0" smtClean="0"/>
              <a:t>distintas instâncias.</a:t>
            </a:r>
          </a:p>
          <a:p>
            <a:pPr algn="just"/>
            <a:r>
              <a:rPr lang="pt-PT" sz="1050" dirty="0" smtClean="0">
                <a:hlinkClick r:id="rId4"/>
              </a:rPr>
              <a:t>Fonte: </a:t>
            </a:r>
            <a:r>
              <a:rPr lang="pt-PT" sz="1050" dirty="0">
                <a:hlinkClick r:id="rId4"/>
              </a:rPr>
              <a:t>Tradução do espanhol para português (Portugal) por Maria José Vitorino e Isabel Mendinhos, Lisboa, 9 de maio de 2012</a:t>
            </a:r>
            <a:endParaRPr lang="pt-PT" sz="1050" dirty="0" smtClean="0"/>
          </a:p>
          <a:p>
            <a:pPr algn="just"/>
            <a:endParaRPr lang="pt-PT" sz="1600" dirty="0"/>
          </a:p>
        </p:txBody>
      </p:sp>
      <p:sp>
        <p:nvSpPr>
          <p:cNvPr id="2" name="CaixaDeTexto 1"/>
          <p:cNvSpPr txBox="1"/>
          <p:nvPr/>
        </p:nvSpPr>
        <p:spPr>
          <a:xfrm>
            <a:off x="107504" y="4231281"/>
            <a:ext cx="1872208" cy="246221"/>
          </a:xfrm>
          <a:prstGeom prst="rect">
            <a:avLst/>
          </a:prstGeom>
          <a:noFill/>
        </p:spPr>
        <p:txBody>
          <a:bodyPr wrap="square" rtlCol="0">
            <a:spAutoFit/>
          </a:bodyPr>
          <a:lstStyle/>
          <a:p>
            <a:r>
              <a:rPr lang="pt-PT" sz="1000" dirty="0"/>
              <a:t>Fonte:MapaIberoamerica1.jpg</a:t>
            </a:r>
          </a:p>
        </p:txBody>
      </p:sp>
      <p:grpSp>
        <p:nvGrpSpPr>
          <p:cNvPr id="8" name="Grupo 7"/>
          <p:cNvGrpSpPr/>
          <p:nvPr/>
        </p:nvGrpSpPr>
        <p:grpSpPr>
          <a:xfrm>
            <a:off x="0" y="6453336"/>
            <a:ext cx="9143568" cy="325536"/>
            <a:chOff x="0" y="6453336"/>
            <a:chExt cx="9143568" cy="325536"/>
          </a:xfrm>
        </p:grpSpPr>
        <p:cxnSp>
          <p:nvCxnSpPr>
            <p:cNvPr id="9" name="Conexão recta 8"/>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CaixaDeTexto 9"/>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11" name="Picture 2" descr="ticEDUCA2012"/>
          <p:cNvPicPr>
            <a:picLocks noChangeAspect="1" noChangeArrowheads="1"/>
          </p:cNvPicPr>
          <p:nvPr/>
        </p:nvPicPr>
        <p:blipFill>
          <a:blip r:embed="rId5" cstate="print"/>
          <a:srcRect/>
          <a:stretch>
            <a:fillRect/>
          </a:stretch>
        </p:blipFill>
        <p:spPr bwMode="auto">
          <a:xfrm>
            <a:off x="8001408" y="6453336"/>
            <a:ext cx="1035088" cy="404664"/>
          </a:xfrm>
          <a:prstGeom prst="rect">
            <a:avLst/>
          </a:prstGeom>
          <a:noFill/>
        </p:spPr>
      </p:pic>
      <p:pic>
        <p:nvPicPr>
          <p:cNvPr id="12" name="Picture 4" descr="http://mirrors.creativecommons.org/presskit/buttons/88x31/png/by-nc-nd.png"/>
          <p:cNvPicPr>
            <a:picLocks noChangeAspect="1" noChangeArrowheads="1"/>
          </p:cNvPicPr>
          <p:nvPr/>
        </p:nvPicPr>
        <p:blipFill>
          <a:blip r:embed="rId6" cstate="print"/>
          <a:srcRect/>
          <a:stretch>
            <a:fillRect/>
          </a:stretch>
        </p:blipFill>
        <p:spPr bwMode="auto">
          <a:xfrm>
            <a:off x="1" y="6518060"/>
            <a:ext cx="971600" cy="339940"/>
          </a:xfrm>
          <a:prstGeom prst="rect">
            <a:avLst/>
          </a:prstGeom>
          <a:noFill/>
        </p:spPr>
      </p:pic>
    </p:spTree>
    <p:extLst>
      <p:ext uri="{BB962C8B-B14F-4D97-AF65-F5344CB8AC3E}">
        <p14:creationId xmlns:p14="http://schemas.microsoft.com/office/powerpoint/2010/main" xmlns="" val="6240926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p:txBody>
          <a:bodyPr>
            <a:normAutofit/>
          </a:bodyPr>
          <a:lstStyle/>
          <a:p>
            <a:pPr algn="just"/>
            <a:r>
              <a:rPr lang="es-ES" dirty="0" smtClean="0"/>
              <a:t>“Si </a:t>
            </a:r>
            <a:r>
              <a:rPr lang="es-ES" dirty="0"/>
              <a:t>estás enfermo de exceso de información (</a:t>
            </a:r>
            <a:r>
              <a:rPr lang="es-ES" i="1" dirty="0" err="1"/>
              <a:t>information</a:t>
            </a:r>
            <a:r>
              <a:rPr lang="es-ES" i="1" dirty="0"/>
              <a:t> </a:t>
            </a:r>
            <a:r>
              <a:rPr lang="es-ES" i="1" dirty="0" err="1"/>
              <a:t>overload</a:t>
            </a:r>
            <a:r>
              <a:rPr lang="es-ES" dirty="0"/>
              <a:t>), el mejor remedio (</a:t>
            </a:r>
            <a:r>
              <a:rPr lang="es-ES" i="1" dirty="0" err="1"/>
              <a:t>medicament</a:t>
            </a:r>
            <a:r>
              <a:rPr lang="es-ES" dirty="0"/>
              <a:t>) </a:t>
            </a:r>
            <a:r>
              <a:rPr lang="es-ES" dirty="0" smtClean="0"/>
              <a:t>es… una </a:t>
            </a:r>
            <a:r>
              <a:rPr lang="es-ES" dirty="0"/>
              <a:t>biblioteca física o virtual y su programa de formación en competencias </a:t>
            </a:r>
            <a:r>
              <a:rPr lang="es-ES" dirty="0" smtClean="0"/>
              <a:t>informacionales - ALFIN </a:t>
            </a:r>
            <a:r>
              <a:rPr lang="es-ES" dirty="0"/>
              <a:t>(</a:t>
            </a:r>
            <a:r>
              <a:rPr lang="es-ES" i="1" dirty="0" err="1"/>
              <a:t>information</a:t>
            </a:r>
            <a:r>
              <a:rPr lang="es-ES" i="1" dirty="0"/>
              <a:t> </a:t>
            </a:r>
            <a:r>
              <a:rPr lang="es-ES" i="1" dirty="0" err="1"/>
              <a:t>literacy</a:t>
            </a:r>
            <a:r>
              <a:rPr lang="es-ES" dirty="0" smtClean="0"/>
              <a:t>)”</a:t>
            </a:r>
          </a:p>
          <a:p>
            <a:pPr>
              <a:buNone/>
            </a:pPr>
            <a:r>
              <a:rPr lang="es-ES" dirty="0"/>
              <a:t/>
            </a:r>
            <a:br>
              <a:rPr lang="es-ES" dirty="0"/>
            </a:br>
            <a:r>
              <a:rPr lang="es-ES" sz="2800" dirty="0"/>
              <a:t>Alejandro Uribe Tirado (2012)</a:t>
            </a:r>
            <a:br>
              <a:rPr lang="es-ES" sz="2800" dirty="0"/>
            </a:br>
            <a:endParaRPr lang="es-ES" dirty="0"/>
          </a:p>
          <a:p>
            <a:pPr algn="just"/>
            <a:endParaRPr lang="pt-PT" dirty="0"/>
          </a:p>
        </p:txBody>
      </p:sp>
      <p:sp>
        <p:nvSpPr>
          <p:cNvPr id="4"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informacional </a:t>
            </a:r>
            <a:r>
              <a:rPr lang="en-GB" sz="2400" b="1" dirty="0" smtClean="0">
                <a:solidFill>
                  <a:schemeClr val="accent3">
                    <a:lumMod val="40000"/>
                    <a:lumOff val="60000"/>
                  </a:schemeClr>
                </a:solidFill>
                <a:latin typeface="+mn-lt"/>
                <a:ea typeface="Verdana" pitchFamily="34" charset="0"/>
                <a:cs typeface="Verdana" pitchFamily="34" charset="0"/>
              </a:rPr>
              <a:t>[</a:t>
            </a:r>
            <a:r>
              <a:rPr lang="en-GB" sz="2400" b="1" dirty="0" err="1" smtClean="0">
                <a:solidFill>
                  <a:schemeClr val="accent3">
                    <a:lumMod val="40000"/>
                    <a:lumOff val="60000"/>
                  </a:schemeClr>
                </a:solidFill>
                <a:latin typeface="+mn-lt"/>
                <a:ea typeface="Verdana" pitchFamily="34" charset="0"/>
                <a:cs typeface="Verdana" pitchFamily="34" charset="0"/>
              </a:rPr>
              <a:t>Alfin</a:t>
            </a:r>
            <a:r>
              <a:rPr lang="en-GB" sz="2400" b="1" dirty="0" smtClean="0">
                <a:solidFill>
                  <a:schemeClr val="accent3">
                    <a:lumMod val="40000"/>
                    <a:lumOff val="60000"/>
                  </a:schemeClr>
                </a:solidFill>
                <a:latin typeface="+mn-lt"/>
                <a:ea typeface="Verdana" pitchFamily="34" charset="0"/>
                <a:cs typeface="Verdana" pitchFamily="34" charset="0"/>
              </a:rPr>
              <a:t>]</a:t>
            </a:r>
            <a:endParaRPr lang="pt-PT" sz="2800" b="1" dirty="0">
              <a:solidFill>
                <a:schemeClr val="accent3">
                  <a:lumMod val="40000"/>
                  <a:lumOff val="60000"/>
                </a:schemeClr>
              </a:solidFill>
              <a:latin typeface="+mn-lt"/>
              <a:ea typeface="Verdana" pitchFamily="34" charset="0"/>
              <a:cs typeface="Verdana" pitchFamily="34" charset="0"/>
            </a:endParaRPr>
          </a:p>
        </p:txBody>
      </p:sp>
      <p:grpSp>
        <p:nvGrpSpPr>
          <p:cNvPr id="5" name="Grupo 4"/>
          <p:cNvGrpSpPr/>
          <p:nvPr/>
        </p:nvGrpSpPr>
        <p:grpSpPr>
          <a:xfrm>
            <a:off x="0" y="6453336"/>
            <a:ext cx="9143568" cy="325536"/>
            <a:chOff x="0" y="6453336"/>
            <a:chExt cx="9143568" cy="325536"/>
          </a:xfrm>
        </p:grpSpPr>
        <p:cxnSp>
          <p:nvCxnSpPr>
            <p:cNvPr id="6" name="Conexão recta 5"/>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CaixaDeTexto 6"/>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8" name="Picture 2" descr="ticEDUCA2012"/>
          <p:cNvPicPr>
            <a:picLocks noChangeAspect="1" noChangeArrowheads="1"/>
          </p:cNvPicPr>
          <p:nvPr/>
        </p:nvPicPr>
        <p:blipFill>
          <a:blip r:embed="rId2" cstate="print"/>
          <a:srcRect/>
          <a:stretch>
            <a:fillRect/>
          </a:stretch>
        </p:blipFill>
        <p:spPr bwMode="auto">
          <a:xfrm>
            <a:off x="8001408" y="6453336"/>
            <a:ext cx="1035088" cy="404664"/>
          </a:xfrm>
          <a:prstGeom prst="rect">
            <a:avLst/>
          </a:prstGeom>
          <a:noFill/>
        </p:spPr>
      </p:pic>
      <p:pic>
        <p:nvPicPr>
          <p:cNvPr id="9" name="Picture 4" descr="http://mirrors.creativecommons.org/presskit/buttons/88x31/png/by-nc-nd.png"/>
          <p:cNvPicPr>
            <a:picLocks noChangeAspect="1" noChangeArrowheads="1"/>
          </p:cNvPicPr>
          <p:nvPr/>
        </p:nvPicPr>
        <p:blipFill>
          <a:blip r:embed="rId3" cstate="print"/>
          <a:srcRect/>
          <a:stretch>
            <a:fillRect/>
          </a:stretch>
        </p:blipFill>
        <p:spPr bwMode="auto">
          <a:xfrm>
            <a:off x="1" y="6518060"/>
            <a:ext cx="971600" cy="339940"/>
          </a:xfrm>
          <a:prstGeom prst="rect">
            <a:avLst/>
          </a:prstGeom>
          <a:noFill/>
        </p:spPr>
      </p:pic>
    </p:spTree>
    <p:extLst>
      <p:ext uri="{BB962C8B-B14F-4D97-AF65-F5344CB8AC3E}">
        <p14:creationId xmlns:p14="http://schemas.microsoft.com/office/powerpoint/2010/main" xmlns="" val="40877045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informacional </a:t>
            </a:r>
            <a:r>
              <a:rPr lang="en-GB" sz="2400" b="1" dirty="0" smtClean="0">
                <a:solidFill>
                  <a:schemeClr val="accent3">
                    <a:lumMod val="40000"/>
                    <a:lumOff val="60000"/>
                  </a:schemeClr>
                </a:solidFill>
                <a:latin typeface="+mn-lt"/>
                <a:ea typeface="Verdana" pitchFamily="34" charset="0"/>
                <a:cs typeface="Verdana" pitchFamily="34" charset="0"/>
              </a:rPr>
              <a:t>[</a:t>
            </a:r>
            <a:r>
              <a:rPr lang="en-GB" sz="2400" b="1" dirty="0" err="1" smtClean="0">
                <a:solidFill>
                  <a:schemeClr val="accent3">
                    <a:lumMod val="40000"/>
                    <a:lumOff val="60000"/>
                  </a:schemeClr>
                </a:solidFill>
                <a:latin typeface="+mn-lt"/>
                <a:ea typeface="Verdana" pitchFamily="34" charset="0"/>
                <a:cs typeface="Verdana" pitchFamily="34" charset="0"/>
              </a:rPr>
              <a:t>implicações</a:t>
            </a:r>
            <a:r>
              <a:rPr lang="en-GB" sz="2400" b="1" dirty="0" smtClean="0">
                <a:solidFill>
                  <a:schemeClr val="accent3">
                    <a:lumMod val="40000"/>
                    <a:lumOff val="60000"/>
                  </a:schemeClr>
                </a:solidFill>
                <a:latin typeface="+mn-lt"/>
                <a:ea typeface="Verdana" pitchFamily="34" charset="0"/>
                <a:cs typeface="Verdana" pitchFamily="34" charset="0"/>
              </a:rPr>
              <a:t>]</a:t>
            </a:r>
            <a:endParaRPr lang="pt-PT" sz="2800" b="1" dirty="0">
              <a:solidFill>
                <a:schemeClr val="accent3">
                  <a:lumMod val="40000"/>
                  <a:lumOff val="60000"/>
                </a:schemeClr>
              </a:solidFill>
              <a:latin typeface="+mn-lt"/>
              <a:ea typeface="Verdana" pitchFamily="34" charset="0"/>
              <a:cs typeface="Verdana" pitchFamily="34" charset="0"/>
            </a:endParaRPr>
          </a:p>
        </p:txBody>
      </p:sp>
      <p:graphicFrame>
        <p:nvGraphicFramePr>
          <p:cNvPr id="22" name="Marcador de Posição de Conteúdo 21"/>
          <p:cNvGraphicFramePr>
            <a:graphicFrameLocks noGrp="1"/>
          </p:cNvGraphicFramePr>
          <p:nvPr>
            <p:ph idx="1"/>
          </p:nvPr>
        </p:nvGraphicFramePr>
        <p:xfrm>
          <a:off x="734888" y="1484784"/>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3" name="Grupo 22"/>
          <p:cNvGrpSpPr/>
          <p:nvPr/>
        </p:nvGrpSpPr>
        <p:grpSpPr>
          <a:xfrm>
            <a:off x="3003873" y="4636121"/>
            <a:ext cx="1773807" cy="1773807"/>
            <a:chOff x="3454194" y="199327"/>
            <a:chExt cx="1773807" cy="1773807"/>
          </a:xfrm>
          <a:scene3d>
            <a:camera prst="orthographicFront">
              <a:rot lat="0" lon="0" rev="0"/>
            </a:camera>
            <a:lightRig rig="balanced" dir="t">
              <a:rot lat="0" lon="0" rev="8700000"/>
            </a:lightRig>
          </a:scene3d>
        </p:grpSpPr>
        <p:sp>
          <p:nvSpPr>
            <p:cNvPr id="24" name=" 3"/>
            <p:cNvSpPr/>
            <p:nvPr/>
          </p:nvSpPr>
          <p:spPr>
            <a:xfrm rot="20700000">
              <a:off x="3454194" y="199327"/>
              <a:ext cx="1773807" cy="1773807"/>
            </a:xfrm>
            <a:prstGeom prst="gear6">
              <a:avLst/>
            </a:prstGeom>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 4"/>
            <p:cNvSpPr/>
            <p:nvPr/>
          </p:nvSpPr>
          <p:spPr>
            <a:xfrm>
              <a:off x="3843242" y="588375"/>
              <a:ext cx="995711" cy="995711"/>
            </a:xfrm>
            <a:prstGeom prst="rect">
              <a:avLst/>
            </a:prstGeom>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pt-PT" sz="2000" kern="1200" dirty="0" smtClean="0"/>
                <a:t>contexto</a:t>
              </a:r>
              <a:endParaRPr lang="pt-PT" sz="2000" kern="1200" dirty="0"/>
            </a:p>
          </p:txBody>
        </p:sp>
      </p:grpSp>
      <p:grpSp>
        <p:nvGrpSpPr>
          <p:cNvPr id="26" name="Grupo 25"/>
          <p:cNvGrpSpPr/>
          <p:nvPr/>
        </p:nvGrpSpPr>
        <p:grpSpPr>
          <a:xfrm>
            <a:off x="1537320" y="3673624"/>
            <a:ext cx="1773807" cy="1773807"/>
            <a:chOff x="3454194" y="199327"/>
            <a:chExt cx="1773807" cy="1773807"/>
          </a:xfrm>
          <a:solidFill>
            <a:schemeClr val="accent6"/>
          </a:solidFill>
          <a:scene3d>
            <a:camera prst="orthographicFront">
              <a:rot lat="0" lon="0" rev="0"/>
            </a:camera>
            <a:lightRig rig="balanced" dir="t">
              <a:rot lat="0" lon="0" rev="8700000"/>
            </a:lightRig>
          </a:scene3d>
        </p:grpSpPr>
        <p:sp>
          <p:nvSpPr>
            <p:cNvPr id="27" name=" 3"/>
            <p:cNvSpPr/>
            <p:nvPr/>
          </p:nvSpPr>
          <p:spPr>
            <a:xfrm rot="20700000">
              <a:off x="3454194" y="199327"/>
              <a:ext cx="1773807" cy="1773807"/>
            </a:xfrm>
            <a:prstGeom prst="gear6">
              <a:avLst/>
            </a:prstGeom>
            <a:grp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 4"/>
            <p:cNvSpPr/>
            <p:nvPr/>
          </p:nvSpPr>
          <p:spPr>
            <a:xfrm>
              <a:off x="3843242" y="588375"/>
              <a:ext cx="995711" cy="995711"/>
            </a:xfrm>
            <a:prstGeom prst="rect">
              <a:avLst/>
            </a:prstGeom>
            <a:noFill/>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pt-PT" sz="1600" kern="1200" dirty="0" smtClean="0"/>
                <a:t>energias e sinergias</a:t>
              </a:r>
              <a:endParaRPr lang="pt-PT" sz="1600" kern="1200" dirty="0"/>
            </a:p>
          </p:txBody>
        </p:sp>
      </p:grpSp>
      <p:grpSp>
        <p:nvGrpSpPr>
          <p:cNvPr id="14" name="Grupo 13"/>
          <p:cNvGrpSpPr/>
          <p:nvPr/>
        </p:nvGrpSpPr>
        <p:grpSpPr>
          <a:xfrm>
            <a:off x="0" y="6453336"/>
            <a:ext cx="9143568" cy="325536"/>
            <a:chOff x="0" y="6453336"/>
            <a:chExt cx="9143568" cy="325536"/>
          </a:xfrm>
        </p:grpSpPr>
        <p:cxnSp>
          <p:nvCxnSpPr>
            <p:cNvPr id="15" name="Conexão recta 14"/>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CaixaDeTexto 15"/>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17" name="Picture 2" descr="ticEDUCA2012"/>
          <p:cNvPicPr>
            <a:picLocks noChangeAspect="1" noChangeArrowheads="1"/>
          </p:cNvPicPr>
          <p:nvPr/>
        </p:nvPicPr>
        <p:blipFill>
          <a:blip r:embed="rId7" cstate="print"/>
          <a:srcRect/>
          <a:stretch>
            <a:fillRect/>
          </a:stretch>
        </p:blipFill>
        <p:spPr bwMode="auto">
          <a:xfrm>
            <a:off x="8001408" y="6453336"/>
            <a:ext cx="1035088" cy="404664"/>
          </a:xfrm>
          <a:prstGeom prst="rect">
            <a:avLst/>
          </a:prstGeom>
          <a:noFill/>
        </p:spPr>
      </p:pic>
      <p:pic>
        <p:nvPicPr>
          <p:cNvPr id="18" name="Picture 4" descr="http://mirrors.creativecommons.org/presskit/buttons/88x31/png/by-nc-nd.png"/>
          <p:cNvPicPr>
            <a:picLocks noChangeAspect="1" noChangeArrowheads="1"/>
          </p:cNvPicPr>
          <p:nvPr/>
        </p:nvPicPr>
        <p:blipFill>
          <a:blip r:embed="rId8" cstate="print"/>
          <a:srcRect/>
          <a:stretch>
            <a:fillRect/>
          </a:stretch>
        </p:blipFill>
        <p:spPr bwMode="auto">
          <a:xfrm>
            <a:off x="1" y="6518060"/>
            <a:ext cx="971600" cy="339940"/>
          </a:xfrm>
          <a:prstGeom prst="rect">
            <a:avLst/>
          </a:prstGeom>
          <a:noFill/>
        </p:spPr>
      </p:pic>
    </p:spTree>
    <p:extLst>
      <p:ext uri="{BB962C8B-B14F-4D97-AF65-F5344CB8AC3E}">
        <p14:creationId xmlns:p14="http://schemas.microsoft.com/office/powerpoint/2010/main" xmlns="" val="34423257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informacional </a:t>
            </a:r>
            <a:r>
              <a:rPr lang="en-GB" sz="2000" b="1" dirty="0" smtClean="0">
                <a:solidFill>
                  <a:schemeClr val="accent3">
                    <a:lumMod val="40000"/>
                    <a:lumOff val="60000"/>
                  </a:schemeClr>
                </a:solidFill>
                <a:latin typeface="+mn-lt"/>
                <a:ea typeface="Verdana" pitchFamily="34" charset="0"/>
                <a:cs typeface="Verdana" pitchFamily="34" charset="0"/>
              </a:rPr>
              <a:t>[</a:t>
            </a:r>
            <a:r>
              <a:rPr lang="en-GB" sz="2000" b="1" dirty="0" err="1" smtClean="0">
                <a:solidFill>
                  <a:schemeClr val="accent3">
                    <a:lumMod val="40000"/>
                    <a:lumOff val="60000"/>
                  </a:schemeClr>
                </a:solidFill>
                <a:latin typeface="+mn-lt"/>
                <a:ea typeface="Verdana" pitchFamily="34" charset="0"/>
                <a:cs typeface="Verdana" pitchFamily="34" charset="0"/>
              </a:rPr>
              <a:t>projeto</a:t>
            </a:r>
            <a:r>
              <a:rPr lang="en-GB" sz="2000" b="1" dirty="0" smtClean="0">
                <a:solidFill>
                  <a:schemeClr val="accent3">
                    <a:lumMod val="40000"/>
                    <a:lumOff val="60000"/>
                  </a:schemeClr>
                </a:solidFill>
                <a:latin typeface="+mn-lt"/>
                <a:ea typeface="Verdana" pitchFamily="34" charset="0"/>
                <a:cs typeface="Verdana" pitchFamily="34" charset="0"/>
              </a:rPr>
              <a:t> a </a:t>
            </a:r>
            <a:r>
              <a:rPr lang="en-GB" sz="2000" b="1" dirty="0" err="1" smtClean="0">
                <a:solidFill>
                  <a:schemeClr val="accent3">
                    <a:lumMod val="40000"/>
                    <a:lumOff val="60000"/>
                  </a:schemeClr>
                </a:solidFill>
                <a:latin typeface="+mn-lt"/>
                <a:ea typeface="Verdana" pitchFamily="34" charset="0"/>
                <a:cs typeface="Verdana" pitchFamily="34" charset="0"/>
              </a:rPr>
              <a:t>desenvolver</a:t>
            </a:r>
            <a:r>
              <a:rPr lang="en-GB" sz="2000" b="1" dirty="0" smtClean="0">
                <a:solidFill>
                  <a:schemeClr val="accent3">
                    <a:lumMod val="40000"/>
                    <a:lumOff val="60000"/>
                  </a:schemeClr>
                </a:solidFill>
                <a:latin typeface="+mn-lt"/>
                <a:ea typeface="Verdana" pitchFamily="34" charset="0"/>
                <a:cs typeface="Verdana" pitchFamily="34" charset="0"/>
              </a:rPr>
              <a:t>- </a:t>
            </a:r>
            <a:r>
              <a:rPr lang="en-GB" sz="2000" b="1" dirty="0" err="1" smtClean="0">
                <a:solidFill>
                  <a:schemeClr val="accent3">
                    <a:lumMod val="40000"/>
                    <a:lumOff val="60000"/>
                  </a:schemeClr>
                </a:solidFill>
                <a:latin typeface="+mn-lt"/>
                <a:ea typeface="Verdana" pitchFamily="34" charset="0"/>
                <a:cs typeface="Verdana" pitchFamily="34" charset="0"/>
              </a:rPr>
              <a:t>Alfin</a:t>
            </a:r>
            <a:r>
              <a:rPr lang="en-GB" sz="2000" b="1" dirty="0" smtClean="0">
                <a:solidFill>
                  <a:schemeClr val="accent3">
                    <a:lumMod val="40000"/>
                    <a:lumOff val="60000"/>
                  </a:schemeClr>
                </a:solidFill>
                <a:latin typeface="+mn-lt"/>
                <a:ea typeface="Verdana" pitchFamily="34" charset="0"/>
                <a:cs typeface="Verdana" pitchFamily="34" charset="0"/>
              </a:rPr>
              <a:t> </a:t>
            </a:r>
            <a:r>
              <a:rPr lang="en-GB" sz="2000" b="1" dirty="0" err="1" smtClean="0">
                <a:solidFill>
                  <a:schemeClr val="accent3">
                    <a:lumMod val="40000"/>
                    <a:lumOff val="60000"/>
                  </a:schemeClr>
                </a:solidFill>
                <a:latin typeface="+mn-lt"/>
                <a:ea typeface="Verdana" pitchFamily="34" charset="0"/>
                <a:cs typeface="Verdana" pitchFamily="34" charset="0"/>
              </a:rPr>
              <a:t>IPSantarém</a:t>
            </a:r>
            <a:r>
              <a:rPr lang="en-GB" sz="2000" b="1" dirty="0" smtClean="0">
                <a:solidFill>
                  <a:schemeClr val="accent3">
                    <a:lumMod val="40000"/>
                    <a:lumOff val="60000"/>
                  </a:schemeClr>
                </a:solidFill>
                <a:latin typeface="+mn-lt"/>
                <a:ea typeface="Verdana" pitchFamily="34" charset="0"/>
                <a:cs typeface="Verdana" pitchFamily="34" charset="0"/>
              </a:rPr>
              <a:t>]</a:t>
            </a:r>
            <a:endParaRPr lang="pt-PT" sz="2000" b="1" dirty="0">
              <a:solidFill>
                <a:schemeClr val="accent3">
                  <a:lumMod val="40000"/>
                  <a:lumOff val="60000"/>
                </a:schemeClr>
              </a:solidFill>
              <a:latin typeface="+mn-lt"/>
              <a:ea typeface="Verdana" pitchFamily="34" charset="0"/>
              <a:cs typeface="Verdana" pitchFamily="34" charset="0"/>
            </a:endParaRPr>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99772" y="1912292"/>
            <a:ext cx="4204475" cy="41589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CaixaDeTexto 1"/>
          <p:cNvSpPr txBox="1"/>
          <p:nvPr/>
        </p:nvSpPr>
        <p:spPr>
          <a:xfrm>
            <a:off x="7020272" y="5805264"/>
            <a:ext cx="1728192" cy="246221"/>
          </a:xfrm>
          <a:prstGeom prst="rect">
            <a:avLst/>
          </a:prstGeom>
          <a:noFill/>
        </p:spPr>
        <p:txBody>
          <a:bodyPr wrap="square" rtlCol="0">
            <a:spAutoFit/>
          </a:bodyPr>
          <a:lstStyle/>
          <a:p>
            <a:r>
              <a:rPr lang="pt-PT" sz="1000" dirty="0" smtClean="0"/>
              <a:t>Fonte: Paulo Leite </a:t>
            </a:r>
            <a:endParaRPr lang="pt-PT" sz="1000" dirty="0"/>
          </a:p>
        </p:txBody>
      </p:sp>
      <p:grpSp>
        <p:nvGrpSpPr>
          <p:cNvPr id="5" name="Grupo 4"/>
          <p:cNvGrpSpPr/>
          <p:nvPr/>
        </p:nvGrpSpPr>
        <p:grpSpPr>
          <a:xfrm>
            <a:off x="0" y="6453336"/>
            <a:ext cx="9143568" cy="325536"/>
            <a:chOff x="0" y="6453336"/>
            <a:chExt cx="9143568" cy="325536"/>
          </a:xfrm>
        </p:grpSpPr>
        <p:cxnSp>
          <p:nvCxnSpPr>
            <p:cNvPr id="6" name="Conexão recta 5"/>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CaixaDeTexto 6"/>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8" name="Picture 2" descr="ticEDUCA2012"/>
          <p:cNvPicPr>
            <a:picLocks noChangeAspect="1" noChangeArrowheads="1"/>
          </p:cNvPicPr>
          <p:nvPr/>
        </p:nvPicPr>
        <p:blipFill>
          <a:blip r:embed="rId3" cstate="print"/>
          <a:srcRect/>
          <a:stretch>
            <a:fillRect/>
          </a:stretch>
        </p:blipFill>
        <p:spPr bwMode="auto">
          <a:xfrm>
            <a:off x="8001408" y="6453336"/>
            <a:ext cx="1035088" cy="404664"/>
          </a:xfrm>
          <a:prstGeom prst="rect">
            <a:avLst/>
          </a:prstGeom>
          <a:noFill/>
        </p:spPr>
      </p:pic>
      <p:pic>
        <p:nvPicPr>
          <p:cNvPr id="9" name="Picture 4" descr="http://mirrors.creativecommons.org/presskit/buttons/88x31/png/by-nc-nd.png"/>
          <p:cNvPicPr>
            <a:picLocks noChangeAspect="1" noChangeArrowheads="1"/>
          </p:cNvPicPr>
          <p:nvPr/>
        </p:nvPicPr>
        <p:blipFill>
          <a:blip r:embed="rId4" cstate="print"/>
          <a:srcRect/>
          <a:stretch>
            <a:fillRect/>
          </a:stretch>
        </p:blipFill>
        <p:spPr bwMode="auto">
          <a:xfrm>
            <a:off x="1" y="6518060"/>
            <a:ext cx="971600" cy="339940"/>
          </a:xfrm>
          <a:prstGeom prst="rect">
            <a:avLst/>
          </a:prstGeom>
          <a:noFill/>
        </p:spPr>
      </p:pic>
    </p:spTree>
    <p:extLst>
      <p:ext uri="{BB962C8B-B14F-4D97-AF65-F5344CB8AC3E}">
        <p14:creationId xmlns:p14="http://schemas.microsoft.com/office/powerpoint/2010/main" xmlns="" val="36838058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p:cNvSpPr/>
          <p:nvPr/>
        </p:nvSpPr>
        <p:spPr>
          <a:xfrm>
            <a:off x="899592" y="1196752"/>
            <a:ext cx="7704856" cy="5328592"/>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sp>
        <p:nvSpPr>
          <p:cNvPr id="2"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digital e informacional </a:t>
            </a:r>
            <a:r>
              <a:rPr lang="en-GB" sz="2400" b="1" dirty="0" smtClean="0">
                <a:solidFill>
                  <a:schemeClr val="accent3">
                    <a:lumMod val="40000"/>
                    <a:lumOff val="60000"/>
                  </a:schemeClr>
                </a:solidFill>
                <a:latin typeface="+mn-lt"/>
                <a:ea typeface="Verdana" pitchFamily="34" charset="0"/>
                <a:cs typeface="Verdana" pitchFamily="34" charset="0"/>
              </a:rPr>
              <a:t>[</a:t>
            </a:r>
            <a:r>
              <a:rPr lang="en-GB" sz="2400" b="1" dirty="0" err="1" smtClean="0">
                <a:solidFill>
                  <a:schemeClr val="accent3">
                    <a:lumMod val="40000"/>
                    <a:lumOff val="60000"/>
                  </a:schemeClr>
                </a:solidFill>
                <a:latin typeface="+mn-lt"/>
                <a:ea typeface="Verdana" pitchFamily="34" charset="0"/>
                <a:cs typeface="Verdana" pitchFamily="34" charset="0"/>
              </a:rPr>
              <a:t>literacias</a:t>
            </a:r>
            <a:r>
              <a:rPr lang="en-GB" sz="2400" b="1" dirty="0" smtClean="0">
                <a:solidFill>
                  <a:schemeClr val="accent3">
                    <a:lumMod val="40000"/>
                    <a:lumOff val="60000"/>
                  </a:schemeClr>
                </a:solidFill>
                <a:latin typeface="+mn-lt"/>
                <a:ea typeface="Verdana" pitchFamily="34" charset="0"/>
                <a:cs typeface="Verdana" pitchFamily="34" charset="0"/>
              </a:rPr>
              <a:t>]</a:t>
            </a:r>
            <a:endParaRPr lang="pt-PT" sz="2800" b="1" dirty="0">
              <a:solidFill>
                <a:schemeClr val="accent3">
                  <a:lumMod val="40000"/>
                  <a:lumOff val="60000"/>
                </a:schemeClr>
              </a:solidFill>
              <a:latin typeface="+mn-lt"/>
              <a:ea typeface="Verdana" pitchFamily="34" charset="0"/>
              <a:cs typeface="Verdana" pitchFamily="34" charset="0"/>
            </a:endParaRPr>
          </a:p>
        </p:txBody>
      </p:sp>
      <p:grpSp>
        <p:nvGrpSpPr>
          <p:cNvPr id="3" name="Grupo 8"/>
          <p:cNvGrpSpPr/>
          <p:nvPr/>
        </p:nvGrpSpPr>
        <p:grpSpPr>
          <a:xfrm>
            <a:off x="0" y="6453336"/>
            <a:ext cx="9143568" cy="325536"/>
            <a:chOff x="0" y="6453336"/>
            <a:chExt cx="9143568" cy="325536"/>
          </a:xfrm>
        </p:grpSpPr>
        <p:cxnSp>
          <p:nvCxnSpPr>
            <p:cNvPr id="7" name="Conexão recta 6"/>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CaixaDeTexto 7"/>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10" name="Picture 2" descr="ticEDUCA2012"/>
          <p:cNvPicPr>
            <a:picLocks noChangeAspect="1" noChangeArrowheads="1"/>
          </p:cNvPicPr>
          <p:nvPr/>
        </p:nvPicPr>
        <p:blipFill>
          <a:blip r:embed="rId2" cstate="print"/>
          <a:srcRect/>
          <a:stretch>
            <a:fillRect/>
          </a:stretch>
        </p:blipFill>
        <p:spPr bwMode="auto">
          <a:xfrm>
            <a:off x="8001408" y="6453336"/>
            <a:ext cx="1035088" cy="404664"/>
          </a:xfrm>
          <a:prstGeom prst="rect">
            <a:avLst/>
          </a:prstGeom>
          <a:noFill/>
        </p:spPr>
      </p:pic>
      <p:pic>
        <p:nvPicPr>
          <p:cNvPr id="11" name="Picture 4" descr="http://mirrors.creativecommons.org/presskit/buttons/88x31/png/by-nc-nd.png"/>
          <p:cNvPicPr>
            <a:picLocks noChangeAspect="1" noChangeArrowheads="1"/>
          </p:cNvPicPr>
          <p:nvPr/>
        </p:nvPicPr>
        <p:blipFill>
          <a:blip r:embed="rId3" cstate="print"/>
          <a:srcRect/>
          <a:stretch>
            <a:fillRect/>
          </a:stretch>
        </p:blipFill>
        <p:spPr bwMode="auto">
          <a:xfrm>
            <a:off x="1" y="6518060"/>
            <a:ext cx="971600" cy="339940"/>
          </a:xfrm>
          <a:prstGeom prst="rect">
            <a:avLst/>
          </a:prstGeom>
          <a:noFill/>
        </p:spPr>
      </p:pic>
      <p:graphicFrame>
        <p:nvGraphicFramePr>
          <p:cNvPr id="9" name="Diagrama 8"/>
          <p:cNvGraphicFramePr/>
          <p:nvPr/>
        </p:nvGraphicFramePr>
        <p:xfrm>
          <a:off x="1524000" y="1613024"/>
          <a:ext cx="6504384" cy="46242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CaixaDeTexto 11"/>
          <p:cNvSpPr txBox="1"/>
          <p:nvPr/>
        </p:nvSpPr>
        <p:spPr>
          <a:xfrm>
            <a:off x="3851920" y="3140968"/>
            <a:ext cx="1872208" cy="1631216"/>
          </a:xfrm>
          <a:prstGeom prst="rect">
            <a:avLst/>
          </a:prstGeom>
          <a:noFill/>
        </p:spPr>
        <p:txBody>
          <a:bodyPr wrap="square" rtlCol="0">
            <a:spAutoFit/>
          </a:bodyPr>
          <a:lstStyle/>
          <a:p>
            <a:pPr algn="ctr"/>
            <a:r>
              <a:rPr lang="pt-PT" sz="2000" b="1" dirty="0" smtClean="0">
                <a:solidFill>
                  <a:schemeClr val="accent3">
                    <a:lumMod val="50000"/>
                  </a:schemeClr>
                </a:solidFill>
                <a:effectLst>
                  <a:outerShdw blurRad="38100" dist="38100" dir="2700000" algn="tl">
                    <a:srgbClr val="000000">
                      <a:alpha val="43137"/>
                    </a:srgbClr>
                  </a:outerShdw>
                </a:effectLst>
              </a:rPr>
              <a:t>Literacias da Era da informação e do conhecimento</a:t>
            </a:r>
            <a:endParaRPr lang="pt-PT" sz="2000" b="1" dirty="0">
              <a:solidFill>
                <a:schemeClr val="accent3">
                  <a:lumMod val="50000"/>
                </a:schemeClr>
              </a:solidFill>
              <a:effectLst>
                <a:outerShdw blurRad="38100" dist="38100" dir="2700000" algn="tl">
                  <a:srgbClr val="000000">
                    <a:alpha val="43137"/>
                  </a:srgbClr>
                </a:outerShdw>
              </a:effectLst>
            </a:endParaRPr>
          </a:p>
        </p:txBody>
      </p:sp>
      <p:sp>
        <p:nvSpPr>
          <p:cNvPr id="14" name="Rectângulo 13"/>
          <p:cNvSpPr/>
          <p:nvPr/>
        </p:nvSpPr>
        <p:spPr>
          <a:xfrm rot="16200000">
            <a:off x="389970" y="3428729"/>
            <a:ext cx="2364750" cy="707886"/>
          </a:xfrm>
          <a:prstGeom prst="rect">
            <a:avLst/>
          </a:prstGeom>
          <a:noFill/>
        </p:spPr>
        <p:txBody>
          <a:bodyPr wrap="none" lIns="91440" tIns="45720" rIns="91440" bIns="45720">
            <a:spAutoFit/>
          </a:bodyPr>
          <a:lstStyle/>
          <a:p>
            <a:pPr algn="ctr"/>
            <a:r>
              <a:rPr lang="pt-PT" sz="40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Sociedade</a:t>
            </a:r>
            <a:endParaRPr lang="pt-PT" sz="40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15" name="Rectângulo 14"/>
          <p:cNvSpPr/>
          <p:nvPr/>
        </p:nvSpPr>
        <p:spPr>
          <a:xfrm rot="5400000">
            <a:off x="6982388" y="3465344"/>
            <a:ext cx="1935786" cy="707886"/>
          </a:xfrm>
          <a:prstGeom prst="rect">
            <a:avLst/>
          </a:prstGeom>
          <a:noFill/>
        </p:spPr>
        <p:txBody>
          <a:bodyPr wrap="none" lIns="91440" tIns="45720" rIns="91440" bIns="45720">
            <a:spAutoFit/>
          </a:bodyPr>
          <a:lstStyle/>
          <a:p>
            <a:pPr algn="ctr"/>
            <a:r>
              <a:rPr lang="pt-PT" sz="40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em rede</a:t>
            </a:r>
            <a:endParaRPr lang="pt-PT" sz="40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17" name="CaixaDeTexto 16"/>
          <p:cNvSpPr txBox="1"/>
          <p:nvPr/>
        </p:nvSpPr>
        <p:spPr>
          <a:xfrm>
            <a:off x="0" y="6237312"/>
            <a:ext cx="3995936" cy="230832"/>
          </a:xfrm>
          <a:prstGeom prst="rect">
            <a:avLst/>
          </a:prstGeom>
          <a:noFill/>
        </p:spPr>
        <p:txBody>
          <a:bodyPr wrap="square" rtlCol="0">
            <a:spAutoFit/>
          </a:bodyPr>
          <a:lstStyle/>
          <a:p>
            <a:r>
              <a:rPr lang="pt-PT" sz="900" dirty="0" smtClean="0">
                <a:solidFill>
                  <a:prstClr val="black"/>
                </a:solidFill>
              </a:rPr>
              <a:t>[adaptado de: </a:t>
            </a:r>
            <a:r>
              <a:rPr lang="pt-PT" sz="900" dirty="0" smtClean="0"/>
              <a:t>enGauge®21st </a:t>
            </a:r>
            <a:r>
              <a:rPr lang="pt-PT" sz="900" dirty="0" err="1" smtClean="0"/>
              <a:t>Century</a:t>
            </a:r>
            <a:r>
              <a:rPr lang="pt-PT" sz="900" dirty="0" smtClean="0"/>
              <a:t> </a:t>
            </a:r>
            <a:r>
              <a:rPr lang="pt-PT" sz="900" dirty="0" err="1" smtClean="0"/>
              <a:t>Skills</a:t>
            </a:r>
            <a:r>
              <a:rPr lang="pt-PT" sz="900" dirty="0" smtClean="0"/>
              <a:t>: </a:t>
            </a:r>
            <a:r>
              <a:rPr lang="en-US" sz="900" dirty="0" smtClean="0"/>
              <a:t>Literacy in the Digital Age</a:t>
            </a:r>
            <a:endParaRPr lang="pt-PT" sz="900" i="1" dirty="0">
              <a:solidFill>
                <a:prstClr val="black"/>
              </a:solidFill>
            </a:endParaRPr>
          </a:p>
        </p:txBody>
      </p:sp>
    </p:spTree>
    <p:extLst>
      <p:ext uri="{BB962C8B-B14F-4D97-AF65-F5344CB8AC3E}">
        <p14:creationId xmlns:p14="http://schemas.microsoft.com/office/powerpoint/2010/main" xmlns="" val="34423257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digital </a:t>
            </a:r>
            <a:r>
              <a:rPr lang="en-GB" sz="2400" b="1" dirty="0" smtClean="0">
                <a:solidFill>
                  <a:schemeClr val="accent3">
                    <a:lumMod val="40000"/>
                    <a:lumOff val="60000"/>
                  </a:schemeClr>
                </a:solidFill>
                <a:latin typeface="+mn-lt"/>
                <a:ea typeface="Verdana" pitchFamily="34" charset="0"/>
                <a:cs typeface="Verdana" pitchFamily="34" charset="0"/>
              </a:rPr>
              <a:t>[</a:t>
            </a:r>
            <a:r>
              <a:rPr lang="en-GB" sz="2400" b="1" dirty="0" err="1" smtClean="0">
                <a:solidFill>
                  <a:schemeClr val="accent3">
                    <a:lumMod val="40000"/>
                    <a:lumOff val="60000"/>
                  </a:schemeClr>
                </a:solidFill>
                <a:latin typeface="+mn-lt"/>
                <a:ea typeface="Verdana" pitchFamily="34" charset="0"/>
                <a:cs typeface="Verdana" pitchFamily="34" charset="0"/>
              </a:rPr>
              <a:t>conceito</a:t>
            </a:r>
            <a:r>
              <a:rPr lang="en-GB" sz="2400" b="1" dirty="0" smtClean="0">
                <a:solidFill>
                  <a:schemeClr val="accent3">
                    <a:lumMod val="40000"/>
                    <a:lumOff val="60000"/>
                  </a:schemeClr>
                </a:solidFill>
                <a:latin typeface="+mn-lt"/>
                <a:ea typeface="Verdana" pitchFamily="34" charset="0"/>
                <a:cs typeface="Verdana" pitchFamily="34" charset="0"/>
              </a:rPr>
              <a:t>]</a:t>
            </a:r>
            <a:endParaRPr lang="pt-PT" sz="2800" b="1" dirty="0">
              <a:solidFill>
                <a:schemeClr val="accent3">
                  <a:lumMod val="40000"/>
                  <a:lumOff val="60000"/>
                </a:schemeClr>
              </a:solidFill>
              <a:latin typeface="+mn-lt"/>
              <a:ea typeface="Verdana" pitchFamily="34" charset="0"/>
              <a:cs typeface="Verdana" pitchFamily="34" charset="0"/>
            </a:endParaRPr>
          </a:p>
        </p:txBody>
      </p:sp>
      <p:sp>
        <p:nvSpPr>
          <p:cNvPr id="9" name="Marcador de Posição de Conteúdo 8"/>
          <p:cNvSpPr>
            <a:spLocks noGrp="1"/>
          </p:cNvSpPr>
          <p:nvPr>
            <p:ph idx="1"/>
          </p:nvPr>
        </p:nvSpPr>
        <p:spPr/>
        <p:txBody>
          <a:bodyPr>
            <a:normAutofit fontScale="92500" lnSpcReduction="20000"/>
          </a:bodyPr>
          <a:lstStyle/>
          <a:p>
            <a:pPr algn="just"/>
            <a:r>
              <a:rPr lang="en-US" sz="2400" dirty="0" err="1" smtClean="0">
                <a:solidFill>
                  <a:schemeClr val="tx1">
                    <a:lumMod val="85000"/>
                    <a:lumOff val="15000"/>
                  </a:schemeClr>
                </a:solidFill>
              </a:rPr>
              <a:t>refere</a:t>
            </a:r>
            <a:r>
              <a:rPr lang="en-US" sz="2400" dirty="0" smtClean="0">
                <a:solidFill>
                  <a:schemeClr val="tx1">
                    <a:lumMod val="85000"/>
                    <a:lumOff val="15000"/>
                  </a:schemeClr>
                </a:solidFill>
              </a:rPr>
              <a:t>-se “to the </a:t>
            </a:r>
            <a:r>
              <a:rPr lang="en-US" sz="2400" dirty="0" err="1" smtClean="0">
                <a:solidFill>
                  <a:schemeClr val="tx1">
                    <a:lumMod val="85000"/>
                    <a:lumOff val="15000"/>
                  </a:schemeClr>
                </a:solidFill>
              </a:rPr>
              <a:t>awarenesses</a:t>
            </a:r>
            <a:r>
              <a:rPr lang="en-US" sz="2400" dirty="0" smtClean="0">
                <a:solidFill>
                  <a:schemeClr val="tx1">
                    <a:lumMod val="85000"/>
                    <a:lumOff val="15000"/>
                  </a:schemeClr>
                </a:solidFill>
              </a:rPr>
              <a:t>, skills, understandings, and reflective approaches necessary for an individual to operate comfortably in information-rich and IT-enabled environments” (Martin e Ashworth, 2004)</a:t>
            </a:r>
          </a:p>
          <a:p>
            <a:pPr algn="just"/>
            <a:endParaRPr lang="en-US" sz="2400" dirty="0" smtClean="0">
              <a:solidFill>
                <a:schemeClr val="tx1">
                  <a:lumMod val="85000"/>
                  <a:lumOff val="15000"/>
                </a:schemeClr>
              </a:solidFill>
            </a:endParaRPr>
          </a:p>
          <a:p>
            <a:pPr algn="just"/>
            <a:r>
              <a:rPr lang="pt-PT" sz="2400" dirty="0" smtClean="0">
                <a:solidFill>
                  <a:schemeClr val="tx1">
                    <a:lumMod val="85000"/>
                    <a:lumOff val="15000"/>
                  </a:schemeClr>
                </a:solidFill>
              </a:rPr>
              <a:t>“o processo de ensinar e aprender sobre a tecnologia e sobre o uso da tecnologia (…) requer capacidades sofisticadas de pesquisa e processamento da informação (isto, é, </a:t>
            </a:r>
            <a:r>
              <a:rPr lang="pt-PT" sz="2400" b="1" dirty="0" smtClean="0">
                <a:solidFill>
                  <a:schemeClr val="accent3">
                    <a:lumMod val="75000"/>
                  </a:schemeClr>
                </a:solidFill>
              </a:rPr>
              <a:t>literacia da informação</a:t>
            </a:r>
            <a:r>
              <a:rPr lang="pt-PT" sz="2400" dirty="0" smtClean="0">
                <a:solidFill>
                  <a:schemeClr val="tx1">
                    <a:lumMod val="85000"/>
                    <a:lumOff val="15000"/>
                  </a:schemeClr>
                </a:solidFill>
              </a:rPr>
              <a:t>)” (</a:t>
            </a:r>
            <a:r>
              <a:rPr lang="pt-PT" sz="2400" dirty="0" smtClean="0">
                <a:solidFill>
                  <a:srgbClr val="666633"/>
                </a:solidFill>
                <a:hlinkClick r:id="rId2"/>
              </a:rPr>
              <a:t>http://www.miudossegurosna.net</a:t>
            </a:r>
            <a:r>
              <a:rPr lang="pt-PT" sz="2400" dirty="0" smtClean="0">
                <a:solidFill>
                  <a:schemeClr val="tx1">
                    <a:lumMod val="85000"/>
                    <a:lumOff val="15000"/>
                  </a:schemeClr>
                </a:solidFill>
              </a:rPr>
              <a:t>)</a:t>
            </a:r>
            <a:endParaRPr lang="en-US" sz="2400" dirty="0" smtClean="0">
              <a:solidFill>
                <a:schemeClr val="tx1">
                  <a:lumMod val="85000"/>
                  <a:lumOff val="15000"/>
                </a:schemeClr>
              </a:solidFill>
            </a:endParaRPr>
          </a:p>
          <a:p>
            <a:pPr algn="just"/>
            <a:endParaRPr lang="en-US" sz="2400" dirty="0" smtClean="0">
              <a:solidFill>
                <a:schemeClr val="tx1">
                  <a:lumMod val="85000"/>
                  <a:lumOff val="15000"/>
                </a:schemeClr>
              </a:solidFill>
            </a:endParaRPr>
          </a:p>
          <a:p>
            <a:pPr algn="just"/>
            <a:r>
              <a:rPr lang="pt-PT" sz="2400" dirty="0" smtClean="0"/>
              <a:t>a capacidade que um indivíduo tem para desempenhar, de forma efetiva, tarefas em ambientes digitais - incluindo a capacidade para ler e interpretar media, para reproduzir dados e imagens através de manipulação digital, e avaliar e aplicar novos conhecimentos adquiridos em ambientes digitais (Jones-</a:t>
            </a:r>
            <a:r>
              <a:rPr lang="pt-PT" sz="2400" dirty="0" err="1" smtClean="0"/>
              <a:t>Kavalier</a:t>
            </a:r>
            <a:r>
              <a:rPr lang="pt-PT" sz="2400" dirty="0" smtClean="0"/>
              <a:t> e </a:t>
            </a:r>
            <a:r>
              <a:rPr lang="pt-PT" sz="2400" dirty="0" err="1" smtClean="0"/>
              <a:t>Flannigan</a:t>
            </a:r>
            <a:r>
              <a:rPr lang="pt-PT" sz="2400" dirty="0" smtClean="0"/>
              <a:t>, 2006)</a:t>
            </a:r>
            <a:endParaRPr lang="en-US" sz="2400" dirty="0" smtClean="0">
              <a:solidFill>
                <a:schemeClr val="tx1">
                  <a:lumMod val="85000"/>
                  <a:lumOff val="15000"/>
                </a:schemeClr>
              </a:solidFill>
            </a:endParaRPr>
          </a:p>
        </p:txBody>
      </p:sp>
      <p:grpSp>
        <p:nvGrpSpPr>
          <p:cNvPr id="10" name="Grupo 9"/>
          <p:cNvGrpSpPr/>
          <p:nvPr/>
        </p:nvGrpSpPr>
        <p:grpSpPr>
          <a:xfrm>
            <a:off x="0" y="6453336"/>
            <a:ext cx="9143568" cy="325536"/>
            <a:chOff x="0" y="6453336"/>
            <a:chExt cx="9143568" cy="325536"/>
          </a:xfrm>
        </p:grpSpPr>
        <p:cxnSp>
          <p:nvCxnSpPr>
            <p:cNvPr id="11" name="Conexão recta 10"/>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CaixaDeTexto 11"/>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13" name="Picture 2" descr="ticEDUCA2012"/>
          <p:cNvPicPr>
            <a:picLocks noChangeAspect="1" noChangeArrowheads="1"/>
          </p:cNvPicPr>
          <p:nvPr/>
        </p:nvPicPr>
        <p:blipFill>
          <a:blip r:embed="rId3" cstate="print"/>
          <a:srcRect/>
          <a:stretch>
            <a:fillRect/>
          </a:stretch>
        </p:blipFill>
        <p:spPr bwMode="auto">
          <a:xfrm>
            <a:off x="8001408" y="6453336"/>
            <a:ext cx="1035088" cy="404664"/>
          </a:xfrm>
          <a:prstGeom prst="rect">
            <a:avLst/>
          </a:prstGeom>
          <a:noFill/>
        </p:spPr>
      </p:pic>
      <p:pic>
        <p:nvPicPr>
          <p:cNvPr id="14" name="Picture 4" descr="http://mirrors.creativecommons.org/presskit/buttons/88x31/png/by-nc-nd.png"/>
          <p:cNvPicPr>
            <a:picLocks noChangeAspect="1" noChangeArrowheads="1"/>
          </p:cNvPicPr>
          <p:nvPr/>
        </p:nvPicPr>
        <p:blipFill>
          <a:blip r:embed="rId4" cstate="print"/>
          <a:srcRect/>
          <a:stretch>
            <a:fillRect/>
          </a:stretch>
        </p:blipFill>
        <p:spPr bwMode="auto">
          <a:xfrm>
            <a:off x="1" y="6518060"/>
            <a:ext cx="971600" cy="339940"/>
          </a:xfrm>
          <a:prstGeom prst="rect">
            <a:avLst/>
          </a:prstGeom>
          <a:noFill/>
        </p:spPr>
      </p:pic>
    </p:spTree>
    <p:extLst>
      <p:ext uri="{BB962C8B-B14F-4D97-AF65-F5344CB8AC3E}">
        <p14:creationId xmlns:p14="http://schemas.microsoft.com/office/powerpoint/2010/main" xmlns="" val="34423257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digital </a:t>
            </a:r>
            <a:r>
              <a:rPr lang="en-GB" sz="2400" b="1" dirty="0" smtClean="0">
                <a:solidFill>
                  <a:schemeClr val="accent3">
                    <a:lumMod val="40000"/>
                    <a:lumOff val="60000"/>
                  </a:schemeClr>
                </a:solidFill>
                <a:latin typeface="+mn-lt"/>
                <a:ea typeface="Verdana" pitchFamily="34" charset="0"/>
                <a:cs typeface="Verdana" pitchFamily="34" charset="0"/>
              </a:rPr>
              <a:t>[</a:t>
            </a:r>
            <a:r>
              <a:rPr lang="en-GB" sz="2400" b="1" dirty="0" err="1" smtClean="0">
                <a:solidFill>
                  <a:schemeClr val="accent3">
                    <a:lumMod val="40000"/>
                    <a:lumOff val="60000"/>
                  </a:schemeClr>
                </a:solidFill>
                <a:latin typeface="+mn-lt"/>
                <a:ea typeface="Verdana" pitchFamily="34" charset="0"/>
                <a:cs typeface="Verdana" pitchFamily="34" charset="0"/>
              </a:rPr>
              <a:t>porquê</a:t>
            </a:r>
            <a:r>
              <a:rPr lang="en-GB" sz="2400" b="1" dirty="0" smtClean="0">
                <a:solidFill>
                  <a:schemeClr val="accent3">
                    <a:lumMod val="40000"/>
                    <a:lumOff val="60000"/>
                  </a:schemeClr>
                </a:solidFill>
                <a:latin typeface="+mn-lt"/>
                <a:ea typeface="Verdana" pitchFamily="34" charset="0"/>
                <a:cs typeface="Verdana" pitchFamily="34" charset="0"/>
              </a:rPr>
              <a:t>]</a:t>
            </a:r>
            <a:endParaRPr lang="pt-PT" sz="2800" b="1" dirty="0">
              <a:solidFill>
                <a:schemeClr val="accent3">
                  <a:lumMod val="40000"/>
                  <a:lumOff val="60000"/>
                </a:schemeClr>
              </a:solidFill>
              <a:latin typeface="+mn-lt"/>
              <a:ea typeface="Verdana" pitchFamily="34" charset="0"/>
              <a:cs typeface="Verdana" pitchFamily="34" charset="0"/>
            </a:endParaRPr>
          </a:p>
        </p:txBody>
      </p:sp>
      <p:sp>
        <p:nvSpPr>
          <p:cNvPr id="9" name="Marcador de Posição de Conteúdo 8"/>
          <p:cNvSpPr>
            <a:spLocks noGrp="1"/>
          </p:cNvSpPr>
          <p:nvPr>
            <p:ph idx="1"/>
          </p:nvPr>
        </p:nvSpPr>
        <p:spPr/>
        <p:txBody>
          <a:bodyPr>
            <a:normAutofit/>
          </a:bodyPr>
          <a:lstStyle/>
          <a:p>
            <a:pPr algn="just"/>
            <a:r>
              <a:rPr lang="en-US" sz="2400" dirty="0" smtClean="0">
                <a:solidFill>
                  <a:schemeClr val="tx1">
                    <a:lumMod val="85000"/>
                    <a:lumOff val="15000"/>
                  </a:schemeClr>
                </a:solidFill>
              </a:rPr>
              <a:t>“Jobs and their skills requirements are </a:t>
            </a:r>
            <a:r>
              <a:rPr lang="en-US" sz="2400" b="1" dirty="0" smtClean="0">
                <a:solidFill>
                  <a:schemeClr val="tx1">
                    <a:lumMod val="85000"/>
                    <a:lumOff val="15000"/>
                  </a:schemeClr>
                </a:solidFill>
              </a:rPr>
              <a:t>constantly evolving</a:t>
            </a:r>
            <a:r>
              <a:rPr lang="en-US" sz="2400" dirty="0" smtClean="0">
                <a:solidFill>
                  <a:schemeClr val="tx1">
                    <a:lumMod val="85000"/>
                    <a:lumOff val="15000"/>
                  </a:schemeClr>
                </a:solidFill>
              </a:rPr>
              <a:t>. Concepts such as </a:t>
            </a:r>
            <a:r>
              <a:rPr lang="en-US" sz="2400" b="1" dirty="0" smtClean="0">
                <a:solidFill>
                  <a:schemeClr val="tx1">
                    <a:lumMod val="85000"/>
                    <a:lumOff val="15000"/>
                  </a:schemeClr>
                </a:solidFill>
              </a:rPr>
              <a:t>critical thinking</a:t>
            </a:r>
            <a:r>
              <a:rPr lang="en-US" sz="2400" dirty="0" smtClean="0">
                <a:solidFill>
                  <a:schemeClr val="tx1">
                    <a:lumMod val="85000"/>
                    <a:lumOff val="15000"/>
                  </a:schemeClr>
                </a:solidFill>
              </a:rPr>
              <a:t>, </a:t>
            </a:r>
            <a:r>
              <a:rPr lang="en-US" sz="2400" b="1" dirty="0" smtClean="0">
                <a:solidFill>
                  <a:schemeClr val="tx1">
                    <a:lumMod val="85000"/>
                    <a:lumOff val="15000"/>
                  </a:schemeClr>
                </a:solidFill>
              </a:rPr>
              <a:t>multi-tasking</a:t>
            </a:r>
            <a:r>
              <a:rPr lang="en-US" sz="2400" dirty="0" smtClean="0">
                <a:solidFill>
                  <a:schemeClr val="tx1">
                    <a:lumMod val="85000"/>
                    <a:lumOff val="15000"/>
                  </a:schemeClr>
                </a:solidFill>
              </a:rPr>
              <a:t>, </a:t>
            </a:r>
            <a:r>
              <a:rPr lang="en-US" sz="2400" b="1" dirty="0" smtClean="0">
                <a:solidFill>
                  <a:schemeClr val="tx1">
                    <a:lumMod val="85000"/>
                    <a:lumOff val="15000"/>
                  </a:schemeClr>
                </a:solidFill>
              </a:rPr>
              <a:t>collaboration </a:t>
            </a:r>
            <a:r>
              <a:rPr lang="en-US" sz="2400" dirty="0" smtClean="0">
                <a:solidFill>
                  <a:schemeClr val="tx1">
                    <a:lumMod val="85000"/>
                    <a:lumOff val="15000"/>
                  </a:schemeClr>
                </a:solidFill>
              </a:rPr>
              <a:t>and </a:t>
            </a:r>
            <a:r>
              <a:rPr lang="en-US" sz="2400" b="1" dirty="0" smtClean="0">
                <a:solidFill>
                  <a:schemeClr val="tx1">
                    <a:lumMod val="85000"/>
                    <a:lumOff val="15000"/>
                  </a:schemeClr>
                </a:solidFill>
              </a:rPr>
              <a:t>team work </a:t>
            </a:r>
            <a:r>
              <a:rPr lang="en-US" sz="2400" dirty="0" smtClean="0">
                <a:solidFill>
                  <a:schemeClr val="tx1">
                    <a:lumMod val="85000"/>
                    <a:lumOff val="15000"/>
                  </a:schemeClr>
                </a:solidFill>
              </a:rPr>
              <a:t>are increasingly strategically relevant. E-skills can provide the opportunities to meet these fast-changing requirements of the knowledge-based society and achieve a better position to overpass global competitive challenges” (</a:t>
            </a:r>
            <a:r>
              <a:rPr lang="en-US" sz="2400" dirty="0" err="1" smtClean="0">
                <a:solidFill>
                  <a:schemeClr val="tx1">
                    <a:lumMod val="85000"/>
                    <a:lumOff val="15000"/>
                  </a:schemeClr>
                </a:solidFill>
              </a:rPr>
              <a:t>Perán</a:t>
            </a:r>
            <a:r>
              <a:rPr lang="en-US" sz="2400" dirty="0" smtClean="0">
                <a:solidFill>
                  <a:schemeClr val="tx1">
                    <a:lumMod val="85000"/>
                    <a:lumOff val="15000"/>
                  </a:schemeClr>
                </a:solidFill>
              </a:rPr>
              <a:t>, 2010)</a:t>
            </a:r>
          </a:p>
          <a:p>
            <a:pPr algn="just"/>
            <a:endParaRPr lang="en-US" sz="2400" dirty="0" smtClean="0">
              <a:solidFill>
                <a:schemeClr val="tx1">
                  <a:lumMod val="85000"/>
                  <a:lumOff val="15000"/>
                </a:schemeClr>
              </a:solidFill>
            </a:endParaRPr>
          </a:p>
          <a:p>
            <a:pPr algn="just"/>
            <a:r>
              <a:rPr lang="pt-PT" sz="2400" dirty="0" smtClean="0"/>
              <a:t>são necessárias pessoas com competências digitais que providenciem determinadas </a:t>
            </a:r>
            <a:r>
              <a:rPr lang="pt-PT" sz="2400" dirty="0" err="1" smtClean="0"/>
              <a:t>infra-estruturas</a:t>
            </a:r>
            <a:r>
              <a:rPr lang="pt-PT" sz="2400" dirty="0" smtClean="0"/>
              <a:t> digitais e também de pessoas com competências digitais para as usar.</a:t>
            </a:r>
            <a:endParaRPr lang="en-US" sz="2400" b="1" dirty="0" smtClean="0">
              <a:solidFill>
                <a:schemeClr val="tx1">
                  <a:lumMod val="85000"/>
                  <a:lumOff val="15000"/>
                </a:schemeClr>
              </a:solidFill>
            </a:endParaRPr>
          </a:p>
        </p:txBody>
      </p:sp>
      <p:grpSp>
        <p:nvGrpSpPr>
          <p:cNvPr id="10" name="Grupo 9"/>
          <p:cNvGrpSpPr/>
          <p:nvPr/>
        </p:nvGrpSpPr>
        <p:grpSpPr>
          <a:xfrm>
            <a:off x="0" y="6453336"/>
            <a:ext cx="9143568" cy="325536"/>
            <a:chOff x="0" y="6453336"/>
            <a:chExt cx="9143568" cy="325536"/>
          </a:xfrm>
        </p:grpSpPr>
        <p:cxnSp>
          <p:nvCxnSpPr>
            <p:cNvPr id="11" name="Conexão recta 10"/>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CaixaDeTexto 11"/>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13" name="Picture 2" descr="ticEDUCA2012"/>
          <p:cNvPicPr>
            <a:picLocks noChangeAspect="1" noChangeArrowheads="1"/>
          </p:cNvPicPr>
          <p:nvPr/>
        </p:nvPicPr>
        <p:blipFill>
          <a:blip r:embed="rId2" cstate="print"/>
          <a:srcRect/>
          <a:stretch>
            <a:fillRect/>
          </a:stretch>
        </p:blipFill>
        <p:spPr bwMode="auto">
          <a:xfrm>
            <a:off x="8001408" y="6453336"/>
            <a:ext cx="1035088" cy="404664"/>
          </a:xfrm>
          <a:prstGeom prst="rect">
            <a:avLst/>
          </a:prstGeom>
          <a:noFill/>
        </p:spPr>
      </p:pic>
      <p:pic>
        <p:nvPicPr>
          <p:cNvPr id="14" name="Picture 4" descr="http://mirrors.creativecommons.org/presskit/buttons/88x31/png/by-nc-nd.png"/>
          <p:cNvPicPr>
            <a:picLocks noChangeAspect="1" noChangeArrowheads="1"/>
          </p:cNvPicPr>
          <p:nvPr/>
        </p:nvPicPr>
        <p:blipFill>
          <a:blip r:embed="rId3" cstate="print"/>
          <a:srcRect/>
          <a:stretch>
            <a:fillRect/>
          </a:stretch>
        </p:blipFill>
        <p:spPr bwMode="auto">
          <a:xfrm>
            <a:off x="1" y="6518060"/>
            <a:ext cx="971600" cy="339940"/>
          </a:xfrm>
          <a:prstGeom prst="rect">
            <a:avLst/>
          </a:prstGeom>
          <a:noFill/>
        </p:spPr>
      </p:pic>
    </p:spTree>
    <p:extLst>
      <p:ext uri="{BB962C8B-B14F-4D97-AF65-F5344CB8AC3E}">
        <p14:creationId xmlns:p14="http://schemas.microsoft.com/office/powerpoint/2010/main" xmlns="" val="34423257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digital </a:t>
            </a:r>
            <a:r>
              <a:rPr lang="en-GB" sz="2400" b="1" dirty="0" smtClean="0">
                <a:solidFill>
                  <a:schemeClr val="accent3">
                    <a:lumMod val="40000"/>
                    <a:lumOff val="60000"/>
                  </a:schemeClr>
                </a:solidFill>
                <a:latin typeface="+mn-lt"/>
                <a:ea typeface="Verdana" pitchFamily="34" charset="0"/>
                <a:cs typeface="Verdana" pitchFamily="34" charset="0"/>
              </a:rPr>
              <a:t>[</a:t>
            </a:r>
            <a:r>
              <a:rPr lang="en-GB" sz="2400" b="1" dirty="0" err="1" smtClean="0">
                <a:solidFill>
                  <a:schemeClr val="accent3">
                    <a:lumMod val="40000"/>
                    <a:lumOff val="60000"/>
                  </a:schemeClr>
                </a:solidFill>
                <a:latin typeface="+mn-lt"/>
                <a:ea typeface="Verdana" pitchFamily="34" charset="0"/>
                <a:cs typeface="Verdana" pitchFamily="34" charset="0"/>
              </a:rPr>
              <a:t>porquê</a:t>
            </a:r>
            <a:r>
              <a:rPr lang="en-GB" sz="2400" b="1" dirty="0" smtClean="0">
                <a:solidFill>
                  <a:schemeClr val="accent3">
                    <a:lumMod val="40000"/>
                    <a:lumOff val="60000"/>
                  </a:schemeClr>
                </a:solidFill>
                <a:latin typeface="+mn-lt"/>
                <a:ea typeface="Verdana" pitchFamily="34" charset="0"/>
                <a:cs typeface="Verdana" pitchFamily="34" charset="0"/>
              </a:rPr>
              <a:t>]</a:t>
            </a:r>
            <a:endParaRPr lang="pt-PT" sz="2800" b="1" dirty="0">
              <a:solidFill>
                <a:schemeClr val="accent3">
                  <a:lumMod val="40000"/>
                  <a:lumOff val="60000"/>
                </a:schemeClr>
              </a:solidFill>
              <a:latin typeface="+mn-lt"/>
              <a:ea typeface="Verdana" pitchFamily="34" charset="0"/>
              <a:cs typeface="Verdana" pitchFamily="34" charset="0"/>
            </a:endParaRPr>
          </a:p>
        </p:txBody>
      </p:sp>
      <p:grpSp>
        <p:nvGrpSpPr>
          <p:cNvPr id="3" name="Grupo 9"/>
          <p:cNvGrpSpPr/>
          <p:nvPr/>
        </p:nvGrpSpPr>
        <p:grpSpPr>
          <a:xfrm>
            <a:off x="0" y="6453336"/>
            <a:ext cx="9143568" cy="325536"/>
            <a:chOff x="0" y="6453336"/>
            <a:chExt cx="9143568" cy="325536"/>
          </a:xfrm>
        </p:grpSpPr>
        <p:cxnSp>
          <p:nvCxnSpPr>
            <p:cNvPr id="11" name="Conexão recta 10"/>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CaixaDeTexto 11"/>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13" name="Picture 2" descr="ticEDUCA2012"/>
          <p:cNvPicPr>
            <a:picLocks noChangeAspect="1" noChangeArrowheads="1"/>
          </p:cNvPicPr>
          <p:nvPr/>
        </p:nvPicPr>
        <p:blipFill>
          <a:blip r:embed="rId3" cstate="print"/>
          <a:srcRect/>
          <a:stretch>
            <a:fillRect/>
          </a:stretch>
        </p:blipFill>
        <p:spPr bwMode="auto">
          <a:xfrm>
            <a:off x="8001408" y="6453336"/>
            <a:ext cx="1035088" cy="404664"/>
          </a:xfrm>
          <a:prstGeom prst="rect">
            <a:avLst/>
          </a:prstGeom>
          <a:noFill/>
        </p:spPr>
      </p:pic>
      <p:pic>
        <p:nvPicPr>
          <p:cNvPr id="14" name="Picture 4" descr="http://mirrors.creativecommons.org/presskit/buttons/88x31/png/by-nc-nd.png"/>
          <p:cNvPicPr>
            <a:picLocks noChangeAspect="1" noChangeArrowheads="1"/>
          </p:cNvPicPr>
          <p:nvPr/>
        </p:nvPicPr>
        <p:blipFill>
          <a:blip r:embed="rId4" cstate="print"/>
          <a:srcRect/>
          <a:stretch>
            <a:fillRect/>
          </a:stretch>
        </p:blipFill>
        <p:spPr bwMode="auto">
          <a:xfrm>
            <a:off x="1" y="6518060"/>
            <a:ext cx="971600" cy="339940"/>
          </a:xfrm>
          <a:prstGeom prst="rect">
            <a:avLst/>
          </a:prstGeom>
          <a:noFill/>
        </p:spPr>
      </p:pic>
      <p:graphicFrame>
        <p:nvGraphicFramePr>
          <p:cNvPr id="15" name="Marcador de Posição de Conteúdo 1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34423257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digital </a:t>
            </a:r>
            <a:r>
              <a:rPr lang="en-GB" sz="2400" b="1" dirty="0" smtClean="0">
                <a:solidFill>
                  <a:schemeClr val="accent3">
                    <a:lumMod val="40000"/>
                    <a:lumOff val="60000"/>
                  </a:schemeClr>
                </a:solidFill>
                <a:latin typeface="+mn-lt"/>
                <a:ea typeface="Verdana" pitchFamily="34" charset="0"/>
                <a:cs typeface="Verdana" pitchFamily="34" charset="0"/>
              </a:rPr>
              <a:t>[</a:t>
            </a:r>
            <a:r>
              <a:rPr lang="en-GB" sz="2400" b="1" dirty="0" err="1" smtClean="0">
                <a:solidFill>
                  <a:schemeClr val="accent3">
                    <a:lumMod val="40000"/>
                    <a:lumOff val="60000"/>
                  </a:schemeClr>
                </a:solidFill>
                <a:latin typeface="+mn-lt"/>
                <a:ea typeface="Verdana" pitchFamily="34" charset="0"/>
                <a:cs typeface="Verdana" pitchFamily="34" charset="0"/>
              </a:rPr>
              <a:t>competências</a:t>
            </a:r>
            <a:r>
              <a:rPr lang="en-GB" sz="2400" b="1" dirty="0" smtClean="0">
                <a:solidFill>
                  <a:schemeClr val="accent3">
                    <a:lumMod val="40000"/>
                    <a:lumOff val="60000"/>
                  </a:schemeClr>
                </a:solidFill>
                <a:latin typeface="+mn-lt"/>
                <a:ea typeface="Verdana" pitchFamily="34" charset="0"/>
                <a:cs typeface="Verdana" pitchFamily="34" charset="0"/>
              </a:rPr>
              <a:t> de </a:t>
            </a:r>
            <a:r>
              <a:rPr lang="en-GB" sz="2400" b="1" dirty="0" err="1" smtClean="0">
                <a:solidFill>
                  <a:schemeClr val="accent3">
                    <a:lumMod val="40000"/>
                    <a:lumOff val="60000"/>
                  </a:schemeClr>
                </a:solidFill>
                <a:latin typeface="+mn-lt"/>
                <a:ea typeface="Verdana" pitchFamily="34" charset="0"/>
                <a:cs typeface="Verdana" pitchFamily="34" charset="0"/>
              </a:rPr>
              <a:t>futuro</a:t>
            </a:r>
            <a:r>
              <a:rPr lang="en-GB" sz="2400" b="1" dirty="0" smtClean="0">
                <a:solidFill>
                  <a:schemeClr val="accent3">
                    <a:lumMod val="40000"/>
                    <a:lumOff val="60000"/>
                  </a:schemeClr>
                </a:solidFill>
                <a:latin typeface="+mn-lt"/>
                <a:ea typeface="Verdana" pitchFamily="34" charset="0"/>
                <a:cs typeface="Verdana" pitchFamily="34" charset="0"/>
              </a:rPr>
              <a:t>]</a:t>
            </a:r>
            <a:endParaRPr lang="pt-PT" sz="2800" b="1" dirty="0">
              <a:solidFill>
                <a:schemeClr val="accent3">
                  <a:lumMod val="40000"/>
                  <a:lumOff val="60000"/>
                </a:schemeClr>
              </a:solidFill>
              <a:latin typeface="+mn-lt"/>
              <a:ea typeface="Verdana" pitchFamily="34" charset="0"/>
              <a:cs typeface="Verdana" pitchFamily="34" charset="0"/>
            </a:endParaRPr>
          </a:p>
        </p:txBody>
      </p:sp>
      <p:sp>
        <p:nvSpPr>
          <p:cNvPr id="9" name="Marcador de Posição de Conteúdo 8"/>
          <p:cNvSpPr>
            <a:spLocks noGrp="1"/>
          </p:cNvSpPr>
          <p:nvPr>
            <p:ph idx="1"/>
          </p:nvPr>
        </p:nvSpPr>
        <p:spPr/>
        <p:txBody>
          <a:bodyPr>
            <a:normAutofit/>
          </a:bodyPr>
          <a:lstStyle/>
          <a:p>
            <a:endParaRPr lang="en-US" sz="2400" dirty="0" smtClean="0">
              <a:solidFill>
                <a:schemeClr val="tx1">
                  <a:lumMod val="85000"/>
                  <a:lumOff val="15000"/>
                </a:schemeClr>
              </a:solidFill>
            </a:endParaRPr>
          </a:p>
        </p:txBody>
      </p:sp>
      <p:pic>
        <p:nvPicPr>
          <p:cNvPr id="10" name="Picture 2" descr="http://www.iftf.org/system/files/deliverable/IFTF_FutureWorkSkillsSummary.gif"/>
          <p:cNvPicPr>
            <a:picLocks noChangeAspect="1" noChangeArrowheads="1"/>
          </p:cNvPicPr>
          <p:nvPr/>
        </p:nvPicPr>
        <p:blipFill>
          <a:blip r:embed="rId2" cstate="print"/>
          <a:srcRect/>
          <a:stretch>
            <a:fillRect/>
          </a:stretch>
        </p:blipFill>
        <p:spPr bwMode="auto">
          <a:xfrm>
            <a:off x="-36512" y="1484783"/>
            <a:ext cx="9180512" cy="4980805"/>
          </a:xfrm>
          <a:prstGeom prst="rect">
            <a:avLst/>
          </a:prstGeom>
          <a:noFill/>
        </p:spPr>
      </p:pic>
      <p:sp>
        <p:nvSpPr>
          <p:cNvPr id="11" name="CaixaDeTexto 10"/>
          <p:cNvSpPr txBox="1"/>
          <p:nvPr/>
        </p:nvSpPr>
        <p:spPr>
          <a:xfrm>
            <a:off x="0" y="6237312"/>
            <a:ext cx="3614772" cy="276999"/>
          </a:xfrm>
          <a:prstGeom prst="rect">
            <a:avLst/>
          </a:prstGeom>
          <a:solidFill>
            <a:schemeClr val="bg1"/>
          </a:solidFill>
        </p:spPr>
        <p:txBody>
          <a:bodyPr wrap="none" rtlCol="0">
            <a:spAutoFit/>
          </a:bodyPr>
          <a:lstStyle/>
          <a:p>
            <a:r>
              <a:rPr lang="pt-PT" sz="1200" dirty="0" smtClean="0"/>
              <a:t>[retirado de: </a:t>
            </a:r>
            <a:r>
              <a:rPr lang="pt-PT" sz="1200" dirty="0" smtClean="0">
                <a:hlinkClick r:id="rId3"/>
              </a:rPr>
              <a:t>http://www.iftf.org/futureworkskills2020</a:t>
            </a:r>
            <a:r>
              <a:rPr lang="pt-PT" sz="1200" dirty="0" smtClean="0"/>
              <a:t>]</a:t>
            </a:r>
            <a:endParaRPr lang="pt-PT" sz="1200" dirty="0"/>
          </a:p>
        </p:txBody>
      </p:sp>
      <p:grpSp>
        <p:nvGrpSpPr>
          <p:cNvPr id="12" name="Grupo 11"/>
          <p:cNvGrpSpPr/>
          <p:nvPr/>
        </p:nvGrpSpPr>
        <p:grpSpPr>
          <a:xfrm>
            <a:off x="0" y="6453336"/>
            <a:ext cx="9143568" cy="325536"/>
            <a:chOff x="0" y="6453336"/>
            <a:chExt cx="9143568" cy="325536"/>
          </a:xfrm>
        </p:grpSpPr>
        <p:cxnSp>
          <p:nvCxnSpPr>
            <p:cNvPr id="13" name="Conexão recta 12"/>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4" name="CaixaDeTexto 13"/>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15" name="Picture 2" descr="ticEDUCA2012"/>
          <p:cNvPicPr>
            <a:picLocks noChangeAspect="1" noChangeArrowheads="1"/>
          </p:cNvPicPr>
          <p:nvPr/>
        </p:nvPicPr>
        <p:blipFill>
          <a:blip r:embed="rId4" cstate="print"/>
          <a:srcRect/>
          <a:stretch>
            <a:fillRect/>
          </a:stretch>
        </p:blipFill>
        <p:spPr bwMode="auto">
          <a:xfrm>
            <a:off x="8001408" y="6453336"/>
            <a:ext cx="1035088" cy="404664"/>
          </a:xfrm>
          <a:prstGeom prst="rect">
            <a:avLst/>
          </a:prstGeom>
          <a:noFill/>
        </p:spPr>
      </p:pic>
      <p:pic>
        <p:nvPicPr>
          <p:cNvPr id="16" name="Picture 4" descr="http://mirrors.creativecommons.org/presskit/buttons/88x31/png/by-nc-nd.png"/>
          <p:cNvPicPr>
            <a:picLocks noChangeAspect="1" noChangeArrowheads="1"/>
          </p:cNvPicPr>
          <p:nvPr/>
        </p:nvPicPr>
        <p:blipFill>
          <a:blip r:embed="rId5" cstate="print"/>
          <a:srcRect/>
          <a:stretch>
            <a:fillRect/>
          </a:stretch>
        </p:blipFill>
        <p:spPr bwMode="auto">
          <a:xfrm>
            <a:off x="1" y="6518060"/>
            <a:ext cx="971600" cy="339940"/>
          </a:xfrm>
          <a:prstGeom prst="rect">
            <a:avLst/>
          </a:prstGeom>
          <a:noFill/>
        </p:spPr>
      </p:pic>
    </p:spTree>
    <p:extLst>
      <p:ext uri="{BB962C8B-B14F-4D97-AF65-F5344CB8AC3E}">
        <p14:creationId xmlns:p14="http://schemas.microsoft.com/office/powerpoint/2010/main" xmlns="" val="34423257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digital </a:t>
            </a:r>
            <a:r>
              <a:rPr lang="en-GB" sz="2400" b="1" dirty="0" smtClean="0">
                <a:solidFill>
                  <a:schemeClr val="accent3">
                    <a:lumMod val="40000"/>
                    <a:lumOff val="60000"/>
                  </a:schemeClr>
                </a:solidFill>
                <a:latin typeface="+mn-lt"/>
                <a:ea typeface="Verdana" pitchFamily="34" charset="0"/>
                <a:cs typeface="Verdana" pitchFamily="34" charset="0"/>
              </a:rPr>
              <a:t>[</a:t>
            </a:r>
            <a:r>
              <a:rPr lang="en-GB" sz="2400" b="1" dirty="0" err="1" smtClean="0">
                <a:solidFill>
                  <a:schemeClr val="accent3">
                    <a:lumMod val="40000"/>
                    <a:lumOff val="60000"/>
                  </a:schemeClr>
                </a:solidFill>
                <a:latin typeface="+mn-lt"/>
                <a:ea typeface="Verdana" pitchFamily="34" charset="0"/>
                <a:cs typeface="Verdana" pitchFamily="34" charset="0"/>
              </a:rPr>
              <a:t>dimensões</a:t>
            </a:r>
            <a:r>
              <a:rPr lang="en-GB" sz="2400" b="1" dirty="0" smtClean="0">
                <a:solidFill>
                  <a:schemeClr val="accent3">
                    <a:lumMod val="40000"/>
                    <a:lumOff val="60000"/>
                  </a:schemeClr>
                </a:solidFill>
                <a:latin typeface="+mn-lt"/>
                <a:ea typeface="Verdana" pitchFamily="34" charset="0"/>
                <a:cs typeface="Verdana" pitchFamily="34" charset="0"/>
              </a:rPr>
              <a:t>]</a:t>
            </a:r>
            <a:endParaRPr lang="pt-PT" sz="2800" b="1" dirty="0">
              <a:solidFill>
                <a:schemeClr val="accent3">
                  <a:lumMod val="40000"/>
                  <a:lumOff val="60000"/>
                </a:schemeClr>
              </a:solidFill>
              <a:latin typeface="+mn-lt"/>
              <a:ea typeface="Verdana" pitchFamily="34" charset="0"/>
              <a:cs typeface="Verdana" pitchFamily="34" charset="0"/>
            </a:endParaRPr>
          </a:p>
        </p:txBody>
      </p:sp>
      <p:sp>
        <p:nvSpPr>
          <p:cNvPr id="9" name="Marcador de Posição de Conteúdo 8"/>
          <p:cNvSpPr>
            <a:spLocks noGrp="1"/>
          </p:cNvSpPr>
          <p:nvPr>
            <p:ph idx="1"/>
          </p:nvPr>
        </p:nvSpPr>
        <p:spPr/>
        <p:txBody>
          <a:bodyPr>
            <a:normAutofit/>
          </a:bodyPr>
          <a:lstStyle/>
          <a:p>
            <a:pPr algn="just">
              <a:buNone/>
            </a:pPr>
            <a:r>
              <a:rPr lang="en-US" sz="2400" dirty="0" smtClean="0"/>
              <a:t>Ser </a:t>
            </a:r>
            <a:r>
              <a:rPr lang="en-US" sz="2400" i="1" dirty="0" smtClean="0"/>
              <a:t>digitally literate </a:t>
            </a:r>
            <a:r>
              <a:rPr lang="en-US" sz="2400" dirty="0" err="1" smtClean="0"/>
              <a:t>envolve</a:t>
            </a:r>
            <a:r>
              <a:rPr lang="en-US" sz="2400" dirty="0" smtClean="0"/>
              <a:t> </a:t>
            </a:r>
            <a:r>
              <a:rPr lang="en-US" sz="2400" dirty="0" err="1" smtClean="0"/>
              <a:t>ter</a:t>
            </a:r>
            <a:r>
              <a:rPr lang="en-US" sz="2400" dirty="0" smtClean="0"/>
              <a:t> </a:t>
            </a:r>
            <a:r>
              <a:rPr lang="en-US" sz="2400" dirty="0" err="1" smtClean="0"/>
              <a:t>capacidades</a:t>
            </a:r>
            <a:r>
              <a:rPr lang="en-US" sz="2400" dirty="0" smtClean="0"/>
              <a:t> de: </a:t>
            </a:r>
          </a:p>
          <a:p>
            <a:pPr algn="just"/>
            <a:r>
              <a:rPr lang="en-US" sz="2400" dirty="0" smtClean="0"/>
              <a:t>(</a:t>
            </a:r>
            <a:r>
              <a:rPr lang="en-US" sz="2400" dirty="0" err="1" smtClean="0"/>
              <a:t>i</a:t>
            </a:r>
            <a:r>
              <a:rPr lang="en-US" sz="2400" dirty="0" smtClean="0"/>
              <a:t>) saber </a:t>
            </a:r>
            <a:r>
              <a:rPr lang="en-US" sz="2400" dirty="0" err="1" smtClean="0"/>
              <a:t>como</a:t>
            </a:r>
            <a:r>
              <a:rPr lang="en-US" sz="2400" dirty="0" smtClean="0"/>
              <a:t> </a:t>
            </a:r>
            <a:r>
              <a:rPr lang="en-US" sz="2400" dirty="0" err="1" smtClean="0"/>
              <a:t>aceder</a:t>
            </a:r>
            <a:r>
              <a:rPr lang="en-US" sz="2400" dirty="0" smtClean="0"/>
              <a:t> a </a:t>
            </a:r>
            <a:r>
              <a:rPr lang="en-US" sz="2400" dirty="0" err="1" smtClean="0"/>
              <a:t>informação</a:t>
            </a:r>
            <a:r>
              <a:rPr lang="en-US" sz="2400" dirty="0" smtClean="0"/>
              <a:t> e saber </a:t>
            </a:r>
            <a:r>
              <a:rPr lang="en-US" sz="2400" dirty="0" err="1" smtClean="0"/>
              <a:t>como</a:t>
            </a:r>
            <a:r>
              <a:rPr lang="en-US" sz="2400" dirty="0" smtClean="0"/>
              <a:t> a </a:t>
            </a:r>
            <a:r>
              <a:rPr lang="en-US" sz="2400" dirty="0" err="1" smtClean="0"/>
              <a:t>recolher</a:t>
            </a:r>
            <a:r>
              <a:rPr lang="en-US" sz="2400" dirty="0" smtClean="0"/>
              <a:t> </a:t>
            </a:r>
            <a:r>
              <a:rPr lang="en-US" sz="2400" dirty="0" err="1" smtClean="0"/>
              <a:t>em</a:t>
            </a:r>
            <a:r>
              <a:rPr lang="en-US" sz="2400" dirty="0" smtClean="0"/>
              <a:t> </a:t>
            </a:r>
            <a:r>
              <a:rPr lang="en-US" sz="2400" dirty="0" err="1" smtClean="0"/>
              <a:t>ambientes</a:t>
            </a:r>
            <a:r>
              <a:rPr lang="en-US" sz="2400" dirty="0" smtClean="0"/>
              <a:t> </a:t>
            </a:r>
            <a:r>
              <a:rPr lang="en-US" sz="2400" dirty="0" err="1" smtClean="0"/>
              <a:t>virtuais</a:t>
            </a:r>
            <a:r>
              <a:rPr lang="en-US" sz="2400" dirty="0" smtClean="0"/>
              <a:t>/</a:t>
            </a:r>
            <a:r>
              <a:rPr lang="en-US" sz="2400" dirty="0" err="1" smtClean="0"/>
              <a:t>digitais</a:t>
            </a:r>
            <a:endParaRPr lang="en-US" sz="2400" dirty="0" smtClean="0"/>
          </a:p>
          <a:p>
            <a:pPr algn="just"/>
            <a:r>
              <a:rPr lang="en-US" sz="2400" dirty="0" smtClean="0"/>
              <a:t>(ii) </a:t>
            </a:r>
            <a:r>
              <a:rPr lang="en-US" sz="2400" dirty="0" err="1" smtClean="0"/>
              <a:t>gerir</a:t>
            </a:r>
            <a:r>
              <a:rPr lang="en-US" sz="2400" dirty="0" smtClean="0"/>
              <a:t> e </a:t>
            </a:r>
            <a:r>
              <a:rPr lang="en-US" sz="2400" dirty="0" err="1" smtClean="0"/>
              <a:t>organizar</a:t>
            </a:r>
            <a:r>
              <a:rPr lang="en-US" sz="2400" dirty="0" smtClean="0"/>
              <a:t> </a:t>
            </a:r>
            <a:r>
              <a:rPr lang="en-US" sz="2400" dirty="0" err="1" smtClean="0"/>
              <a:t>informação</a:t>
            </a:r>
            <a:r>
              <a:rPr lang="en-US" sz="2400" dirty="0" smtClean="0"/>
              <a:t> </a:t>
            </a:r>
            <a:r>
              <a:rPr lang="en-US" sz="2400" dirty="0" err="1" smtClean="0"/>
              <a:t>para</a:t>
            </a:r>
            <a:r>
              <a:rPr lang="en-US" sz="2400" dirty="0" smtClean="0"/>
              <a:t> a </a:t>
            </a:r>
            <a:r>
              <a:rPr lang="en-US" sz="2400" dirty="0" err="1" smtClean="0"/>
              <a:t>poder</a:t>
            </a:r>
            <a:r>
              <a:rPr lang="en-US" sz="2400" dirty="0" smtClean="0"/>
              <a:t> </a:t>
            </a:r>
            <a:r>
              <a:rPr lang="en-US" sz="2400" dirty="0" err="1" smtClean="0"/>
              <a:t>utilizar</a:t>
            </a:r>
            <a:r>
              <a:rPr lang="en-US" sz="2400" dirty="0" smtClean="0"/>
              <a:t> no </a:t>
            </a:r>
            <a:r>
              <a:rPr lang="en-US" sz="2400" dirty="0" err="1" smtClean="0"/>
              <a:t>futuro</a:t>
            </a:r>
            <a:endParaRPr lang="en-US" sz="2400" dirty="0" smtClean="0"/>
          </a:p>
          <a:p>
            <a:pPr algn="just"/>
            <a:r>
              <a:rPr lang="en-US" sz="2400" dirty="0" smtClean="0"/>
              <a:t>(iii) </a:t>
            </a:r>
            <a:r>
              <a:rPr lang="en-US" sz="2400" dirty="0" err="1" smtClean="0"/>
              <a:t>avaliar</a:t>
            </a:r>
            <a:r>
              <a:rPr lang="en-US" sz="2400" dirty="0" smtClean="0"/>
              <a:t>, </a:t>
            </a:r>
            <a:r>
              <a:rPr lang="en-US" sz="2400" dirty="0" err="1" smtClean="0"/>
              <a:t>integrar</a:t>
            </a:r>
            <a:r>
              <a:rPr lang="en-US" sz="2400" dirty="0" smtClean="0"/>
              <a:t>, </a:t>
            </a:r>
            <a:r>
              <a:rPr lang="en-US" sz="2400" dirty="0" err="1" smtClean="0"/>
              <a:t>interpretar</a:t>
            </a:r>
            <a:r>
              <a:rPr lang="en-US" sz="2400" dirty="0" smtClean="0"/>
              <a:t> e </a:t>
            </a:r>
            <a:r>
              <a:rPr lang="en-US" sz="2400" dirty="0" err="1" smtClean="0"/>
              <a:t>comparar</a:t>
            </a:r>
            <a:r>
              <a:rPr lang="en-US" sz="2400" dirty="0" smtClean="0"/>
              <a:t> </a:t>
            </a:r>
            <a:r>
              <a:rPr lang="en-US" sz="2400" dirty="0" err="1" smtClean="0"/>
              <a:t>informação</a:t>
            </a:r>
            <a:r>
              <a:rPr lang="en-US" sz="2400" dirty="0" smtClean="0"/>
              <a:t> de </a:t>
            </a:r>
            <a:r>
              <a:rPr lang="en-US" sz="2400" dirty="0" err="1" smtClean="0"/>
              <a:t>múltiplas</a:t>
            </a:r>
            <a:r>
              <a:rPr lang="en-US" sz="2400" dirty="0" smtClean="0"/>
              <a:t> </a:t>
            </a:r>
            <a:r>
              <a:rPr lang="en-US" sz="2400" dirty="0" err="1" smtClean="0"/>
              <a:t>fontes</a:t>
            </a:r>
            <a:endParaRPr lang="en-US" sz="2400" dirty="0" smtClean="0"/>
          </a:p>
          <a:p>
            <a:pPr algn="just"/>
            <a:r>
              <a:rPr lang="en-US" sz="2400" dirty="0" smtClean="0"/>
              <a:t>(iv) </a:t>
            </a:r>
            <a:r>
              <a:rPr lang="en-US" sz="2400" dirty="0" err="1" smtClean="0"/>
              <a:t>criar</a:t>
            </a:r>
            <a:r>
              <a:rPr lang="en-US" sz="2400" dirty="0" smtClean="0"/>
              <a:t> e </a:t>
            </a:r>
            <a:r>
              <a:rPr lang="en-US" sz="2400" dirty="0" err="1" smtClean="0"/>
              <a:t>gerar</a:t>
            </a:r>
            <a:r>
              <a:rPr lang="en-US" sz="2400" dirty="0" smtClean="0"/>
              <a:t> </a:t>
            </a:r>
            <a:r>
              <a:rPr lang="en-US" sz="2400" dirty="0" err="1" smtClean="0"/>
              <a:t>conhecimento</a:t>
            </a:r>
            <a:r>
              <a:rPr lang="en-US" sz="2400" dirty="0" smtClean="0"/>
              <a:t> </a:t>
            </a:r>
            <a:r>
              <a:rPr lang="en-US" sz="2400" dirty="0" err="1" smtClean="0"/>
              <a:t>adaptando</a:t>
            </a:r>
            <a:r>
              <a:rPr lang="en-US" sz="2400" dirty="0" smtClean="0"/>
              <a:t>, </a:t>
            </a:r>
            <a:r>
              <a:rPr lang="en-US" sz="2400" dirty="0" err="1" smtClean="0"/>
              <a:t>aplicando</a:t>
            </a:r>
            <a:r>
              <a:rPr lang="en-US" sz="2400" dirty="0" smtClean="0"/>
              <a:t> e </a:t>
            </a:r>
            <a:r>
              <a:rPr lang="en-US" sz="2400" dirty="0" err="1" smtClean="0"/>
              <a:t>recreando</a:t>
            </a:r>
            <a:r>
              <a:rPr lang="en-US" sz="2400" dirty="0" smtClean="0"/>
              <a:t> nova </a:t>
            </a:r>
            <a:r>
              <a:rPr lang="en-US" sz="2400" dirty="0" err="1" smtClean="0"/>
              <a:t>informação</a:t>
            </a:r>
            <a:r>
              <a:rPr lang="en-US" sz="2400" dirty="0" smtClean="0"/>
              <a:t> </a:t>
            </a:r>
          </a:p>
          <a:p>
            <a:pPr algn="just"/>
            <a:r>
              <a:rPr lang="en-US" sz="2400" dirty="0" smtClean="0"/>
              <a:t>(v) </a:t>
            </a:r>
            <a:r>
              <a:rPr lang="en-US" sz="2400" dirty="0" err="1" smtClean="0"/>
              <a:t>comunicar</a:t>
            </a:r>
            <a:r>
              <a:rPr lang="en-US" sz="2400" dirty="0" smtClean="0"/>
              <a:t> e </a:t>
            </a:r>
            <a:r>
              <a:rPr lang="en-US" sz="2400" dirty="0" err="1" smtClean="0"/>
              <a:t>transmitir</a:t>
            </a:r>
            <a:r>
              <a:rPr lang="en-US" sz="2400" dirty="0" smtClean="0"/>
              <a:t> </a:t>
            </a:r>
            <a:r>
              <a:rPr lang="en-US" sz="2400" dirty="0" err="1" smtClean="0"/>
              <a:t>informação</a:t>
            </a:r>
            <a:r>
              <a:rPr lang="en-US" sz="2400" dirty="0" smtClean="0"/>
              <a:t> </a:t>
            </a:r>
            <a:r>
              <a:rPr lang="en-US" sz="2400" dirty="0" err="1" smtClean="0"/>
              <a:t>para</a:t>
            </a:r>
            <a:r>
              <a:rPr lang="en-US" sz="2400" dirty="0" smtClean="0"/>
              <a:t> </a:t>
            </a:r>
            <a:r>
              <a:rPr lang="en-US" sz="2400" dirty="0" err="1" smtClean="0"/>
              <a:t>diferentes</a:t>
            </a:r>
            <a:r>
              <a:rPr lang="en-US" sz="2400" dirty="0" smtClean="0"/>
              <a:t> e </a:t>
            </a:r>
            <a:r>
              <a:rPr lang="en-US" sz="2400" dirty="0" err="1" smtClean="0"/>
              <a:t>variadas</a:t>
            </a:r>
            <a:r>
              <a:rPr lang="en-US" sz="2400" dirty="0" smtClean="0"/>
              <a:t> </a:t>
            </a:r>
            <a:r>
              <a:rPr lang="en-US" sz="2400" dirty="0" err="1" smtClean="0"/>
              <a:t>audiências</a:t>
            </a:r>
            <a:r>
              <a:rPr lang="en-US" sz="2400" dirty="0" smtClean="0"/>
              <a:t> </a:t>
            </a:r>
            <a:r>
              <a:rPr lang="en-US" sz="2400" dirty="0" err="1" smtClean="0"/>
              <a:t>através</a:t>
            </a:r>
            <a:r>
              <a:rPr lang="en-US" sz="2400" dirty="0" smtClean="0"/>
              <a:t> de </a:t>
            </a:r>
            <a:r>
              <a:rPr lang="en-US" sz="2400" dirty="0" err="1" smtClean="0"/>
              <a:t>meios</a:t>
            </a:r>
            <a:r>
              <a:rPr lang="en-US" sz="2400" dirty="0" smtClean="0"/>
              <a:t> </a:t>
            </a:r>
            <a:r>
              <a:rPr lang="en-US" sz="2400" dirty="0" err="1" smtClean="0"/>
              <a:t>adequados</a:t>
            </a:r>
            <a:endParaRPr lang="en-US" sz="2400" dirty="0" smtClean="0">
              <a:solidFill>
                <a:schemeClr val="tx1">
                  <a:lumMod val="85000"/>
                  <a:lumOff val="15000"/>
                </a:schemeClr>
              </a:solidFill>
            </a:endParaRPr>
          </a:p>
        </p:txBody>
      </p:sp>
      <p:grpSp>
        <p:nvGrpSpPr>
          <p:cNvPr id="10" name="Grupo 9"/>
          <p:cNvGrpSpPr/>
          <p:nvPr/>
        </p:nvGrpSpPr>
        <p:grpSpPr>
          <a:xfrm>
            <a:off x="0" y="6453336"/>
            <a:ext cx="9143568" cy="325536"/>
            <a:chOff x="0" y="6453336"/>
            <a:chExt cx="9143568" cy="325536"/>
          </a:xfrm>
        </p:grpSpPr>
        <p:cxnSp>
          <p:nvCxnSpPr>
            <p:cNvPr id="11" name="Conexão recta 10"/>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CaixaDeTexto 11"/>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13" name="Picture 2" descr="ticEDUCA2012"/>
          <p:cNvPicPr>
            <a:picLocks noChangeAspect="1" noChangeArrowheads="1"/>
          </p:cNvPicPr>
          <p:nvPr/>
        </p:nvPicPr>
        <p:blipFill>
          <a:blip r:embed="rId2" cstate="print"/>
          <a:srcRect/>
          <a:stretch>
            <a:fillRect/>
          </a:stretch>
        </p:blipFill>
        <p:spPr bwMode="auto">
          <a:xfrm>
            <a:off x="8001408" y="6453336"/>
            <a:ext cx="1035088" cy="404664"/>
          </a:xfrm>
          <a:prstGeom prst="rect">
            <a:avLst/>
          </a:prstGeom>
          <a:noFill/>
        </p:spPr>
      </p:pic>
      <p:pic>
        <p:nvPicPr>
          <p:cNvPr id="14" name="Picture 4" descr="http://mirrors.creativecommons.org/presskit/buttons/88x31/png/by-nc-nd.png"/>
          <p:cNvPicPr>
            <a:picLocks noChangeAspect="1" noChangeArrowheads="1"/>
          </p:cNvPicPr>
          <p:nvPr/>
        </p:nvPicPr>
        <p:blipFill>
          <a:blip r:embed="rId3" cstate="print"/>
          <a:srcRect/>
          <a:stretch>
            <a:fillRect/>
          </a:stretch>
        </p:blipFill>
        <p:spPr bwMode="auto">
          <a:xfrm>
            <a:off x="1" y="6518060"/>
            <a:ext cx="971600" cy="339940"/>
          </a:xfrm>
          <a:prstGeom prst="rect">
            <a:avLst/>
          </a:prstGeom>
          <a:noFill/>
        </p:spPr>
      </p:pic>
    </p:spTree>
    <p:extLst>
      <p:ext uri="{BB962C8B-B14F-4D97-AF65-F5344CB8AC3E}">
        <p14:creationId xmlns:p14="http://schemas.microsoft.com/office/powerpoint/2010/main" xmlns="" val="34423257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ítulo 1"/>
          <p:cNvSpPr>
            <a:spLocks noGrp="1"/>
          </p:cNvSpPr>
          <p:nvPr>
            <p:ph type="title"/>
          </p:nvPr>
        </p:nvSpPr>
        <p:spPr>
          <a:xfrm>
            <a:off x="457200" y="274638"/>
            <a:ext cx="8229600" cy="1143000"/>
          </a:xfrm>
          <a:prstGeom prst="roundRect">
            <a:avLst/>
          </a:prstGeom>
          <a:solidFill>
            <a:schemeClr val="accent3">
              <a:lumMod val="75000"/>
            </a:schemeClr>
          </a:solidFill>
          <a:effectLst>
            <a:outerShdw blurRad="63500" sx="102000" sy="102000" algn="ctr" rotWithShape="0">
              <a:prstClr val="black">
                <a:alpha val="40000"/>
              </a:prstClr>
            </a:outerShdw>
          </a:effectLst>
        </p:spPr>
        <p:txBody>
          <a:bodyPr>
            <a:noAutofit/>
          </a:bodyPr>
          <a:lstStyle/>
          <a:p>
            <a:pPr algn="l">
              <a:lnSpc>
                <a:spcPct val="150000"/>
              </a:lnSpc>
            </a:pPr>
            <a:r>
              <a:rPr lang="pt-PT" sz="2800" dirty="0" smtClean="0">
                <a:solidFill>
                  <a:schemeClr val="bg2">
                    <a:lumMod val="90000"/>
                  </a:schemeClr>
                </a:solidFill>
                <a:effectLst>
                  <a:outerShdw blurRad="38100" dist="38100" dir="2700000" algn="tl">
                    <a:srgbClr val="000000">
                      <a:alpha val="43137"/>
                    </a:srgbClr>
                  </a:outerShdw>
                </a:effectLst>
                <a:latin typeface="+mn-lt"/>
                <a:ea typeface="Verdana" pitchFamily="34" charset="0"/>
                <a:cs typeface="Verdana" pitchFamily="34" charset="0"/>
              </a:rPr>
              <a:t>literacia digital </a:t>
            </a:r>
            <a:r>
              <a:rPr lang="en-GB" sz="2400" b="1" dirty="0" smtClean="0">
                <a:solidFill>
                  <a:schemeClr val="accent3">
                    <a:lumMod val="40000"/>
                    <a:lumOff val="60000"/>
                  </a:schemeClr>
                </a:solidFill>
                <a:latin typeface="+mn-lt"/>
                <a:ea typeface="Verdana" pitchFamily="34" charset="0"/>
                <a:cs typeface="Verdana" pitchFamily="34" charset="0"/>
              </a:rPr>
              <a:t>[</a:t>
            </a:r>
            <a:r>
              <a:rPr lang="en-GB" sz="2400" b="1" dirty="0" err="1" smtClean="0">
                <a:solidFill>
                  <a:schemeClr val="accent3">
                    <a:lumMod val="40000"/>
                    <a:lumOff val="60000"/>
                  </a:schemeClr>
                </a:solidFill>
                <a:latin typeface="+mn-lt"/>
                <a:ea typeface="Verdana" pitchFamily="34" charset="0"/>
                <a:cs typeface="Verdana" pitchFamily="34" charset="0"/>
              </a:rPr>
              <a:t>elementos-chave</a:t>
            </a:r>
            <a:r>
              <a:rPr lang="en-GB" sz="2400" b="1" dirty="0" smtClean="0">
                <a:solidFill>
                  <a:schemeClr val="accent3">
                    <a:lumMod val="40000"/>
                    <a:lumOff val="60000"/>
                  </a:schemeClr>
                </a:solidFill>
                <a:latin typeface="+mn-lt"/>
                <a:ea typeface="Verdana" pitchFamily="34" charset="0"/>
                <a:cs typeface="Verdana" pitchFamily="34" charset="0"/>
              </a:rPr>
              <a:t>]</a:t>
            </a:r>
            <a:endParaRPr lang="pt-PT" sz="2800" b="1" dirty="0">
              <a:solidFill>
                <a:schemeClr val="accent3">
                  <a:lumMod val="40000"/>
                  <a:lumOff val="60000"/>
                </a:schemeClr>
              </a:solidFill>
              <a:latin typeface="+mn-lt"/>
              <a:ea typeface="Verdana" pitchFamily="34" charset="0"/>
              <a:cs typeface="Verdana" pitchFamily="34" charset="0"/>
            </a:endParaRPr>
          </a:p>
        </p:txBody>
      </p:sp>
      <p:grpSp>
        <p:nvGrpSpPr>
          <p:cNvPr id="2" name="Grupo 18"/>
          <p:cNvGrpSpPr/>
          <p:nvPr/>
        </p:nvGrpSpPr>
        <p:grpSpPr>
          <a:xfrm>
            <a:off x="0" y="6453336"/>
            <a:ext cx="9143568" cy="325536"/>
            <a:chOff x="0" y="6453336"/>
            <a:chExt cx="9143568" cy="325536"/>
          </a:xfrm>
        </p:grpSpPr>
        <p:cxnSp>
          <p:nvCxnSpPr>
            <p:cNvPr id="20" name="Conexão recta 19"/>
            <p:cNvCxnSpPr/>
            <p:nvPr/>
          </p:nvCxnSpPr>
          <p:spPr>
            <a:xfrm flipH="1">
              <a:off x="0" y="6453336"/>
              <a:ext cx="914356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1" name="CaixaDeTexto 20"/>
            <p:cNvSpPr txBox="1"/>
            <p:nvPr/>
          </p:nvSpPr>
          <p:spPr>
            <a:xfrm>
              <a:off x="6444208" y="6532651"/>
              <a:ext cx="1555234" cy="246221"/>
            </a:xfrm>
            <a:prstGeom prst="rect">
              <a:avLst/>
            </a:prstGeom>
            <a:noFill/>
          </p:spPr>
          <p:txBody>
            <a:bodyPr wrap="none" rtlCol="0">
              <a:spAutoFit/>
            </a:bodyPr>
            <a:lstStyle/>
            <a:p>
              <a:r>
                <a:rPr lang="pt-PT" sz="1000" dirty="0" smtClean="0">
                  <a:solidFill>
                    <a:srgbClr val="666633"/>
                  </a:solidFill>
                  <a:ea typeface="Verdana" pitchFamily="34" charset="0"/>
                  <a:cs typeface="Verdana" pitchFamily="34" charset="0"/>
                </a:rPr>
                <a:t>Ana Loureiro | Dina Rocha</a:t>
              </a:r>
              <a:endParaRPr lang="pt-PT" sz="1000" dirty="0">
                <a:solidFill>
                  <a:srgbClr val="666633"/>
                </a:solidFill>
                <a:ea typeface="Verdana" pitchFamily="34" charset="0"/>
                <a:cs typeface="Verdana" pitchFamily="34" charset="0"/>
              </a:endParaRPr>
            </a:p>
          </p:txBody>
        </p:sp>
      </p:grpSp>
      <p:pic>
        <p:nvPicPr>
          <p:cNvPr id="22" name="Picture 2" descr="ticEDUCA2012"/>
          <p:cNvPicPr>
            <a:picLocks noChangeAspect="1" noChangeArrowheads="1"/>
          </p:cNvPicPr>
          <p:nvPr/>
        </p:nvPicPr>
        <p:blipFill>
          <a:blip r:embed="rId3" cstate="print"/>
          <a:srcRect/>
          <a:stretch>
            <a:fillRect/>
          </a:stretch>
        </p:blipFill>
        <p:spPr bwMode="auto">
          <a:xfrm>
            <a:off x="8001408" y="6453336"/>
            <a:ext cx="1035088" cy="404664"/>
          </a:xfrm>
          <a:prstGeom prst="rect">
            <a:avLst/>
          </a:prstGeom>
          <a:noFill/>
        </p:spPr>
      </p:pic>
      <p:sp>
        <p:nvSpPr>
          <p:cNvPr id="66" name="CaixaDeTexto 65"/>
          <p:cNvSpPr txBox="1"/>
          <p:nvPr/>
        </p:nvSpPr>
        <p:spPr>
          <a:xfrm>
            <a:off x="0" y="6237312"/>
            <a:ext cx="3719288" cy="230832"/>
          </a:xfrm>
          <a:prstGeom prst="rect">
            <a:avLst/>
          </a:prstGeom>
          <a:solidFill>
            <a:schemeClr val="bg1"/>
          </a:solidFill>
        </p:spPr>
        <p:txBody>
          <a:bodyPr wrap="none" rtlCol="0">
            <a:spAutoFit/>
          </a:bodyPr>
          <a:lstStyle/>
          <a:p>
            <a:r>
              <a:rPr lang="pt-PT" sz="900" dirty="0" smtClean="0">
                <a:solidFill>
                  <a:prstClr val="black"/>
                </a:solidFill>
              </a:rPr>
              <a:t>[adaptado de: </a:t>
            </a:r>
            <a:r>
              <a:rPr lang="en-US" sz="900" i="1" dirty="0" smtClean="0"/>
              <a:t>Digital Literacy across the Curriculum</a:t>
            </a:r>
            <a:r>
              <a:rPr lang="en-US" sz="900" dirty="0" smtClean="0"/>
              <a:t>, </a:t>
            </a:r>
            <a:r>
              <a:rPr lang="en-US" sz="900" dirty="0" err="1" smtClean="0"/>
              <a:t>FutureLab</a:t>
            </a:r>
            <a:r>
              <a:rPr lang="en-US" sz="900" dirty="0" smtClean="0"/>
              <a:t>. March 2010</a:t>
            </a:r>
            <a:endParaRPr lang="pt-PT" sz="900" i="1" dirty="0">
              <a:solidFill>
                <a:prstClr val="black"/>
              </a:solidFill>
            </a:endParaRPr>
          </a:p>
        </p:txBody>
      </p:sp>
      <p:pic>
        <p:nvPicPr>
          <p:cNvPr id="23" name="Picture 4" descr="http://mirrors.creativecommons.org/presskit/buttons/88x31/png/by-nc-nd.png"/>
          <p:cNvPicPr>
            <a:picLocks noChangeAspect="1" noChangeArrowheads="1"/>
          </p:cNvPicPr>
          <p:nvPr/>
        </p:nvPicPr>
        <p:blipFill>
          <a:blip r:embed="rId4" cstate="print"/>
          <a:srcRect/>
          <a:stretch>
            <a:fillRect/>
          </a:stretch>
        </p:blipFill>
        <p:spPr bwMode="auto">
          <a:xfrm>
            <a:off x="1" y="6518060"/>
            <a:ext cx="971600" cy="339940"/>
          </a:xfrm>
          <a:prstGeom prst="rect">
            <a:avLst/>
          </a:prstGeom>
          <a:noFill/>
        </p:spPr>
      </p:pic>
      <p:graphicFrame>
        <p:nvGraphicFramePr>
          <p:cNvPr id="16" name="Diagrama 15"/>
          <p:cNvGraphicFramePr/>
          <p:nvPr/>
        </p:nvGraphicFramePr>
        <p:xfrm>
          <a:off x="1379984" y="1613024"/>
          <a:ext cx="6720408" cy="462428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2550863412"/>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Tema do Office">
  <a:themeElements>
    <a:clrScheme name="Personalizado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5C"/>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23042</TotalTime>
  <Words>1437</Words>
  <Application>Microsoft Office PowerPoint</Application>
  <PresentationFormat>Apresentação no Ecrã (4:3)</PresentationFormat>
  <Paragraphs>176</Paragraphs>
  <Slides>27</Slides>
  <Notes>6</Notes>
  <HiddenSlides>0</HiddenSlides>
  <MMClips>0</MMClips>
  <ScaleCrop>false</ScaleCrop>
  <HeadingPairs>
    <vt:vector size="4" baseType="variant">
      <vt:variant>
        <vt:lpstr>Tema</vt:lpstr>
      </vt:variant>
      <vt:variant>
        <vt:i4>1</vt:i4>
      </vt:variant>
      <vt:variant>
        <vt:lpstr>Títulos dos diapositivos</vt:lpstr>
      </vt:variant>
      <vt:variant>
        <vt:i4>27</vt:i4>
      </vt:variant>
    </vt:vector>
  </HeadingPairs>
  <TitlesOfParts>
    <vt:vector size="28" baseType="lpstr">
      <vt:lpstr>Tema do Office</vt:lpstr>
      <vt:lpstr>Literacia Digital  e  Literacia da Informação  - competências de uma era digital</vt:lpstr>
      <vt:lpstr>literacia digital e informacional [keywords]</vt:lpstr>
      <vt:lpstr>literacia digital e informacional [literacias]</vt:lpstr>
      <vt:lpstr>literacia digital [conceito]</vt:lpstr>
      <vt:lpstr>literacia digital [porquê]</vt:lpstr>
      <vt:lpstr>literacia digital [porquê]</vt:lpstr>
      <vt:lpstr>literacia digital [competências de futuro]</vt:lpstr>
      <vt:lpstr>literacia digital [dimensões]</vt:lpstr>
      <vt:lpstr>literacia digital [elementos-chave]</vt:lpstr>
      <vt:lpstr>literacia digital [acesso fácil a fontes de informação]</vt:lpstr>
      <vt:lpstr>literacia digital [geração do copy&amp;paste]</vt:lpstr>
      <vt:lpstr>literacia digital [informação  conhecimento]</vt:lpstr>
      <vt:lpstr>literacia digital [informação  conhecimento]</vt:lpstr>
      <vt:lpstr>literacia informacional [estado da arte]</vt:lpstr>
      <vt:lpstr>literacia informacional [conceito]</vt:lpstr>
      <vt:lpstr>literacia informacional [sic]</vt:lpstr>
      <vt:lpstr>literacia informacional [terminologia]</vt:lpstr>
      <vt:lpstr>literacia informacional [reconhecimento internacional]</vt:lpstr>
      <vt:lpstr>literacia informacional [ Conceito vs Atitude]</vt:lpstr>
      <vt:lpstr>literacia informacional [Competências]</vt:lpstr>
      <vt:lpstr>literacia informacional [ componentes do sistema]</vt:lpstr>
      <vt:lpstr>literacia informacional [Projeto Alfin]</vt:lpstr>
      <vt:lpstr>literacia informacional [Alfin – Declaração de Havana]</vt:lpstr>
      <vt:lpstr>literacia informacional [Alfin – Declaração de Havana]</vt:lpstr>
      <vt:lpstr>literacia informacional [Alfin]</vt:lpstr>
      <vt:lpstr>literacia informacional [implicações]</vt:lpstr>
      <vt:lpstr>literacia informacional [projeto a desenvolver- Alfin IPSantarém]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Online Scientific Volunteering: the technological immersion for the co-construction of knowledge, employability, entrepreneurship and innovation in a logic of inclusion</dc:title>
  <dc:creator>Ana  Cristina de Castro Loureiro</dc:creator>
  <cp:lastModifiedBy>Ana</cp:lastModifiedBy>
  <cp:revision>330</cp:revision>
  <dcterms:created xsi:type="dcterms:W3CDTF">2011-09-26T09:21:14Z</dcterms:created>
  <dcterms:modified xsi:type="dcterms:W3CDTF">2012-12-02T17:32:51Z</dcterms:modified>
</cp:coreProperties>
</file>